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sldIdLst>
    <p:sldId id="259" r:id="rId4"/>
    <p:sldId id="262" r:id="rId5"/>
    <p:sldId id="265" r:id="rId6"/>
    <p:sldId id="279" r:id="rId7"/>
    <p:sldId id="266" r:id="rId8"/>
    <p:sldId id="283" r:id="rId9"/>
    <p:sldId id="280" r:id="rId10"/>
    <p:sldId id="267" r:id="rId11"/>
    <p:sldId id="284" r:id="rId12"/>
    <p:sldId id="281" r:id="rId13"/>
    <p:sldId id="275" r:id="rId14"/>
    <p:sldId id="276" r:id="rId15"/>
  </p:sldIdLst>
  <p:sldSz cx="12192000" cy="6858000"/>
  <p:notesSz cx="7315200" cy="12344400"/>
  <p:embeddedFontLst>
    <p:embeddedFont>
      <p:font typeface="Gotham Bold" pitchFamily="50" charset="0"/>
      <p:regular r:id="rId16"/>
      <p:bold r:id="rId17"/>
      <p:italic r:id="rId18"/>
      <p:boldItalic r:id="rId19"/>
    </p:embeddedFont>
    <p:embeddedFont>
      <p:font typeface="Gotham Book" pitchFamily="50" charset="0"/>
      <p:regular r:id="rId20"/>
      <p:italic r:id="rId21"/>
    </p:embeddedFont>
    <p:embeddedFont>
      <p:font typeface="Gotham Light" pitchFamily="50" charset="0"/>
      <p:regular r:id="rId22"/>
      <p:italic r:id="rId23"/>
    </p:embeddedFont>
    <p:embeddedFont>
      <p:font typeface="Gotham Medium" pitchFamily="50" charset="0"/>
      <p:regular r:id="rId24"/>
      <p:italic r:id="rId25"/>
    </p:embeddedFont>
    <p:embeddedFont>
      <p:font typeface="Gotham-Bold" pitchFamily="50" charset="0"/>
      <p:regular r:id="rId26"/>
      <p:bold r:id="rId27"/>
      <p:italic r:id="rId28"/>
      <p:boldItalic r:id="rId29"/>
    </p:embeddedFont>
    <p:embeddedFont>
      <p:font typeface="Gotham-Medium" pitchFamily="50" charset="0"/>
      <p:regular r:id="rId30"/>
      <p:italic r:id="rId31"/>
    </p:embeddedFont>
    <p:embeddedFont>
      <p:font typeface="Montserrat" panose="00000500000000000000" pitchFamily="50"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51B"/>
    <a:srgbClr val="B8252E"/>
    <a:srgbClr val="4E444E"/>
    <a:srgbClr val="871C23"/>
    <a:srgbClr val="F26A52"/>
    <a:srgbClr val="FFB9A2"/>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20" autoAdjust="0"/>
    <p:restoredTop sz="94660"/>
  </p:normalViewPr>
  <p:slideViewPr>
    <p:cSldViewPr snapToGrid="0" showGuides="1">
      <p:cViewPr>
        <p:scale>
          <a:sx n="75" d="100"/>
          <a:sy n="75" d="100"/>
        </p:scale>
        <p:origin x="6402" y="19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5.xml"/><Relationship Id="rId3"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Variation 1">
    <p:spTree>
      <p:nvGrpSpPr>
        <p:cNvPr id="1" name=""/>
        <p:cNvGrpSpPr/>
        <p:nvPr/>
      </p:nvGrpSpPr>
      <p:grpSpPr>
        <a:xfrm>
          <a:off x="0" y="0"/>
          <a:ext cx="0" cy="0"/>
          <a:chOff x="0" y="0"/>
          <a:chExt cx="0" cy="0"/>
        </a:xfrm>
      </p:grpSpPr>
      <p:pic>
        <p:nvPicPr>
          <p:cNvPr id="9" name="Picture 8" descr="A group of stuffed animals in a boat&#10;&#10;Description automatically generated">
            <a:extLst>
              <a:ext uri="{FF2B5EF4-FFF2-40B4-BE49-F238E27FC236}">
                <a16:creationId xmlns:a16="http://schemas.microsoft.com/office/drawing/2014/main" id="{F600D58F-321E-4DF5-BF8F-E49DEF9726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92" t="-813" r="34425" b="143"/>
          <a:stretch/>
        </p:blipFill>
        <p:spPr>
          <a:xfrm>
            <a:off x="6007100" y="-101600"/>
            <a:ext cx="6184900" cy="6959600"/>
          </a:xfrm>
          <a:prstGeom prst="rect">
            <a:avLst/>
          </a:prstGeom>
        </p:spPr>
      </p:pic>
      <p:pic>
        <p:nvPicPr>
          <p:cNvPr id="7" name="Picture 6" descr="Background pattern&#10;&#10;Description automatically generated">
            <a:extLst>
              <a:ext uri="{FF2B5EF4-FFF2-40B4-BE49-F238E27FC236}">
                <a16:creationId xmlns:a16="http://schemas.microsoft.com/office/drawing/2014/main" id="{ADC692A8-525F-5EB9-8FE2-28A8E0E0F3F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3ABC709F-EED4-8023-0E48-6A60ECE86AE9}"/>
              </a:ext>
            </a:extLst>
          </p:cNvPr>
          <p:cNvSpPr>
            <a:spLocks noGrp="1"/>
          </p:cNvSpPr>
          <p:nvPr>
            <p:ph type="title"/>
          </p:nvPr>
        </p:nvSpPr>
        <p:spPr>
          <a:xfrm>
            <a:off x="720328" y="2130183"/>
            <a:ext cx="5090268" cy="1325563"/>
          </a:xfrm>
        </p:spPr>
        <p:txBody>
          <a:bodyPr anchor="b"/>
          <a:lstStyle>
            <a:lvl1pPr>
              <a:lnSpc>
                <a:spcPct val="80000"/>
              </a:lnSpc>
              <a:defRPr sz="4800" spc="-1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C4B1C9C-000F-927A-7739-E672054DEABF}"/>
              </a:ext>
            </a:extLst>
          </p:cNvPr>
          <p:cNvSpPr>
            <a:spLocks noGrp="1"/>
          </p:cNvSpPr>
          <p:nvPr>
            <p:ph idx="1"/>
          </p:nvPr>
        </p:nvSpPr>
        <p:spPr>
          <a:xfrm>
            <a:off x="747401" y="4149324"/>
            <a:ext cx="4357563" cy="1519956"/>
          </a:xfrm>
          <a:prstGeom prst="rect">
            <a:avLst/>
          </a:prstGeom>
        </p:spPr>
        <p:txBody>
          <a:bodyPr/>
          <a:lstStyle>
            <a:lvl1pPr>
              <a:lnSpc>
                <a:spcPct val="100000"/>
              </a:lnSpc>
              <a:defRPr sz="1700" b="0" i="0">
                <a:solidFill>
                  <a:schemeClr val="bg1"/>
                </a:solidFill>
                <a:latin typeface="Gotham Book" pitchFamily="2" charset="0"/>
                <a:cs typeface="Gotham Book" pitchFamily="2" charset="0"/>
              </a:defRPr>
            </a:lvl1pPr>
            <a:lvl2pPr>
              <a:lnSpc>
                <a:spcPct val="100000"/>
              </a:lnSpc>
              <a:defRPr sz="1700" b="0" i="0">
                <a:solidFill>
                  <a:schemeClr val="bg1"/>
                </a:solidFill>
                <a:latin typeface="Gotham Book" pitchFamily="2" charset="0"/>
                <a:cs typeface="Gotham Book" pitchFamily="2" charset="0"/>
              </a:defRPr>
            </a:lvl2pPr>
            <a:lvl3pPr>
              <a:lnSpc>
                <a:spcPct val="100000"/>
              </a:lnSpc>
              <a:defRPr sz="1700" b="0" i="0">
                <a:solidFill>
                  <a:schemeClr val="bg1"/>
                </a:solidFill>
                <a:latin typeface="Gotham Book" pitchFamily="2" charset="0"/>
                <a:cs typeface="Gotham Book" pitchFamily="2" charset="0"/>
              </a:defRPr>
            </a:lvl3pPr>
            <a:lvl4pPr>
              <a:lnSpc>
                <a:spcPct val="100000"/>
              </a:lnSpc>
              <a:defRPr sz="1700" b="0" i="0">
                <a:solidFill>
                  <a:schemeClr val="bg1"/>
                </a:solidFill>
                <a:latin typeface="Gotham Book" pitchFamily="2" charset="0"/>
                <a:cs typeface="Gotham Book" pitchFamily="2" charset="0"/>
              </a:defRPr>
            </a:lvl4pPr>
            <a:lvl5pPr>
              <a:lnSpc>
                <a:spcPct val="100000"/>
              </a:lnSpc>
              <a:defRPr sz="1700" b="0" i="0">
                <a:solidFill>
                  <a:schemeClr val="bg1"/>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3D169B28-681A-0941-C8DB-F7872383C8C8}"/>
              </a:ext>
            </a:extLst>
          </p:cNvPr>
          <p:cNvSpPr>
            <a:spLocks noGrp="1"/>
          </p:cNvSpPr>
          <p:nvPr>
            <p:ph type="body" sz="quarter" idx="13"/>
          </p:nvPr>
        </p:nvSpPr>
        <p:spPr>
          <a:xfrm>
            <a:off x="736955" y="494242"/>
            <a:ext cx="3505200" cy="593960"/>
          </a:xfrm>
          <a:prstGeom prst="rect">
            <a:avLst/>
          </a:prstGeom>
        </p:spPr>
        <p:txBody>
          <a:bodyPr/>
          <a:lstStyle>
            <a:lvl1pPr>
              <a:defRPr sz="1700">
                <a:solidFill>
                  <a:schemeClr val="bg1"/>
                </a:solidFill>
                <a:latin typeface="+mj-lt"/>
              </a:defRPr>
            </a:lvl1pPr>
          </a:lstStyle>
          <a:p>
            <a:pPr lvl="0"/>
            <a:r>
              <a:rPr lang="en-US" dirty="0"/>
              <a:t>Click to edit Master text</a:t>
            </a:r>
          </a:p>
        </p:txBody>
      </p:sp>
      <p:sp>
        <p:nvSpPr>
          <p:cNvPr id="30" name="Text Placeholder 13">
            <a:extLst>
              <a:ext uri="{FF2B5EF4-FFF2-40B4-BE49-F238E27FC236}">
                <a16:creationId xmlns:a16="http://schemas.microsoft.com/office/drawing/2014/main" id="{B11DB8E7-FD73-5526-BDA4-2A6AB9B4AB3F}"/>
              </a:ext>
            </a:extLst>
          </p:cNvPr>
          <p:cNvSpPr>
            <a:spLocks noGrp="1"/>
          </p:cNvSpPr>
          <p:nvPr>
            <p:ph type="body" sz="quarter" idx="23" hasCustomPrompt="1"/>
          </p:nvPr>
        </p:nvSpPr>
        <p:spPr>
          <a:xfrm>
            <a:off x="747401" y="3774322"/>
            <a:ext cx="3505200" cy="265230"/>
          </a:xfrm>
          <a:prstGeom prst="rect">
            <a:avLst/>
          </a:prstGeom>
        </p:spPr>
        <p:txBody>
          <a:bodyPr/>
          <a:lstStyle>
            <a:lvl1pPr>
              <a:defRPr sz="1750">
                <a:solidFill>
                  <a:schemeClr val="bg1"/>
                </a:solidFill>
                <a:latin typeface="Gotham-Medium" panose="02000604040000020004" pitchFamily="2" charset="0"/>
              </a:defRPr>
            </a:lvl1pPr>
          </a:lstStyle>
          <a:p>
            <a:pPr lvl="0"/>
            <a:r>
              <a:rPr lang="en-US" dirty="0"/>
              <a:t>Customer Name</a:t>
            </a:r>
          </a:p>
        </p:txBody>
      </p:sp>
      <p:pic>
        <p:nvPicPr>
          <p:cNvPr id="39" name="Picture 38">
            <a:extLst>
              <a:ext uri="{FF2B5EF4-FFF2-40B4-BE49-F238E27FC236}">
                <a16:creationId xmlns:a16="http://schemas.microsoft.com/office/drawing/2014/main" id="{9E0AA487-0062-B11E-855D-94B7FA355E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1126794" y="1026346"/>
            <a:ext cx="1597310" cy="533102"/>
          </a:xfrm>
          <a:prstGeom prst="rect">
            <a:avLst/>
          </a:prstGeom>
        </p:spPr>
      </p:pic>
    </p:spTree>
    <p:extLst>
      <p:ext uri="{BB962C8B-B14F-4D97-AF65-F5344CB8AC3E}">
        <p14:creationId xmlns:p14="http://schemas.microsoft.com/office/powerpoint/2010/main" val="20442088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7763A0E-4F17-F85E-47A8-B0B0B3797137}"/>
              </a:ext>
            </a:extLst>
          </p:cNvPr>
          <p:cNvSpPr>
            <a:spLocks noGrp="1"/>
          </p:cNvSpPr>
          <p:nvPr>
            <p:ph type="pic" sz="quarter" idx="26"/>
          </p:nvPr>
        </p:nvSpPr>
        <p:spPr>
          <a:xfrm>
            <a:off x="759524" y="1520824"/>
            <a:ext cx="2284412" cy="2286000"/>
          </a:xfrm>
          <a:custGeom>
            <a:avLst/>
            <a:gdLst>
              <a:gd name="connsiteX0" fmla="*/ 1142206 w 2284412"/>
              <a:gd name="connsiteY0" fmla="*/ 0 h 2286000"/>
              <a:gd name="connsiteX1" fmla="*/ 2284412 w 2284412"/>
              <a:gd name="connsiteY1" fmla="*/ 1143000 h 2286000"/>
              <a:gd name="connsiteX2" fmla="*/ 1142206 w 2284412"/>
              <a:gd name="connsiteY2" fmla="*/ 2286000 h 2286000"/>
              <a:gd name="connsiteX3" fmla="*/ 0 w 2284412"/>
              <a:gd name="connsiteY3" fmla="*/ 1143000 h 2286000"/>
              <a:gd name="connsiteX4" fmla="*/ 195071 w 2284412"/>
              <a:gd name="connsiteY4" fmla="*/ 503938 h 2286000"/>
              <a:gd name="connsiteX5" fmla="*/ 203138 w 2284412"/>
              <a:gd name="connsiteY5" fmla="*/ 493143 h 2286000"/>
              <a:gd name="connsiteX6" fmla="*/ 219198 w 2284412"/>
              <a:gd name="connsiteY6" fmla="*/ 498128 h 2286000"/>
              <a:gd name="connsiteX7" fmla="*/ 269908 w 2284412"/>
              <a:gd name="connsiteY7" fmla="*/ 503240 h 2286000"/>
              <a:gd name="connsiteX8" fmla="*/ 521528 w 2284412"/>
              <a:gd name="connsiteY8" fmla="*/ 251620 h 2286000"/>
              <a:gd name="connsiteX9" fmla="*/ 516416 w 2284412"/>
              <a:gd name="connsiteY9" fmla="*/ 200910 h 2286000"/>
              <a:gd name="connsiteX10" fmla="*/ 512890 w 2284412"/>
              <a:gd name="connsiteY10" fmla="*/ 189551 h 2286000"/>
              <a:gd name="connsiteX11" fmla="*/ 597763 w 2284412"/>
              <a:gd name="connsiteY11" fmla="*/ 137954 h 2286000"/>
              <a:gd name="connsiteX12" fmla="*/ 1142206 w 2284412"/>
              <a:gd name="connsiteY12"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412" h="2286000">
                <a:moveTo>
                  <a:pt x="1142206" y="0"/>
                </a:moveTo>
                <a:cubicBezTo>
                  <a:pt x="1773029" y="0"/>
                  <a:pt x="2284412" y="511739"/>
                  <a:pt x="2284412" y="1143000"/>
                </a:cubicBezTo>
                <a:cubicBezTo>
                  <a:pt x="2284412" y="1774261"/>
                  <a:pt x="1773029" y="2286000"/>
                  <a:pt x="1142206" y="2286000"/>
                </a:cubicBezTo>
                <a:cubicBezTo>
                  <a:pt x="511383" y="2286000"/>
                  <a:pt x="0" y="1774261"/>
                  <a:pt x="0" y="1143000"/>
                </a:cubicBezTo>
                <a:cubicBezTo>
                  <a:pt x="0" y="906277"/>
                  <a:pt x="71913" y="686362"/>
                  <a:pt x="195071" y="503938"/>
                </a:cubicBezTo>
                <a:lnTo>
                  <a:pt x="203138" y="493143"/>
                </a:lnTo>
                <a:lnTo>
                  <a:pt x="219198" y="498128"/>
                </a:lnTo>
                <a:cubicBezTo>
                  <a:pt x="235578" y="501480"/>
                  <a:pt x="252537" y="503240"/>
                  <a:pt x="269908" y="503240"/>
                </a:cubicBezTo>
                <a:cubicBezTo>
                  <a:pt x="408874" y="503240"/>
                  <a:pt x="521528" y="390586"/>
                  <a:pt x="521528" y="251620"/>
                </a:cubicBezTo>
                <a:cubicBezTo>
                  <a:pt x="521528" y="234249"/>
                  <a:pt x="519768" y="217290"/>
                  <a:pt x="516416" y="200910"/>
                </a:cubicBezTo>
                <a:lnTo>
                  <a:pt x="512890" y="189551"/>
                </a:lnTo>
                <a:lnTo>
                  <a:pt x="597763" y="137954"/>
                </a:lnTo>
                <a:cubicBezTo>
                  <a:pt x="759606" y="49975"/>
                  <a:pt x="945074" y="0"/>
                  <a:pt x="1142206" y="0"/>
                </a:cubicBezTo>
                <a:close/>
              </a:path>
            </a:pathLst>
          </a:custGeom>
          <a:solidFill>
            <a:schemeClr val="bg1">
              <a:lumMod val="85000"/>
            </a:schemeClr>
          </a:solidFill>
        </p:spPr>
        <p:txBody>
          <a:bodyPr wrap="square">
            <a:noAutofit/>
          </a:bodyPr>
          <a:lstStyle>
            <a:lvl1pPr algn="ctr">
              <a:lnSpc>
                <a:spcPct val="300000"/>
              </a:lnSpc>
              <a:defRPr/>
            </a:lvl1pPr>
          </a:lstStyle>
          <a:p>
            <a:endParaRPr lang="en-US"/>
          </a:p>
        </p:txBody>
      </p:sp>
      <p:sp>
        <p:nvSpPr>
          <p:cNvPr id="28" name="Oval 27">
            <a:extLst>
              <a:ext uri="{FF2B5EF4-FFF2-40B4-BE49-F238E27FC236}">
                <a16:creationId xmlns:a16="http://schemas.microsoft.com/office/drawing/2014/main" id="{1F556193-2EDE-A9C2-DE45-1DED5806D623}"/>
              </a:ext>
            </a:extLst>
          </p:cNvPr>
          <p:cNvSpPr/>
          <p:nvPr userDrawn="1"/>
        </p:nvSpPr>
        <p:spPr>
          <a:xfrm>
            <a:off x="777812" y="1520824"/>
            <a:ext cx="503239" cy="503239"/>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3">
            <a:extLst>
              <a:ext uri="{FF2B5EF4-FFF2-40B4-BE49-F238E27FC236}">
                <a16:creationId xmlns:a16="http://schemas.microsoft.com/office/drawing/2014/main" id="{609BC14C-5951-F523-2CD2-4D16467017D5}"/>
              </a:ext>
            </a:extLst>
          </p:cNvPr>
          <p:cNvSpPr>
            <a:spLocks noGrp="1"/>
          </p:cNvSpPr>
          <p:nvPr>
            <p:ph type="pic" sz="quarter" idx="22" hasCustomPrompt="1"/>
          </p:nvPr>
        </p:nvSpPr>
        <p:spPr>
          <a:xfrm>
            <a:off x="1145286" y="4326181"/>
            <a:ext cx="1512887" cy="530352"/>
          </a:xfrm>
          <a:prstGeom prst="rect">
            <a:avLst/>
          </a:prstGeom>
          <a:solidFill>
            <a:schemeClr val="tx2"/>
          </a:solidFill>
        </p:spPr>
        <p:txBody>
          <a:bodyPr anchor="ctr"/>
          <a:lstStyle>
            <a:lvl1pPr algn="ctr">
              <a:defRPr>
                <a:solidFill>
                  <a:schemeClr val="bg1"/>
                </a:solidFill>
              </a:defRPr>
            </a:lvl1pPr>
          </a:lstStyle>
          <a:p>
            <a:r>
              <a:rPr lang="en-US" dirty="0"/>
              <a:t>Customer Logo</a:t>
            </a:r>
          </a:p>
        </p:txBody>
      </p:sp>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4583113" y="1487203"/>
            <a:ext cx="5581650" cy="783464"/>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1</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3034668"/>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656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2270666"/>
            <a:ext cx="2568575" cy="2111375"/>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520824"/>
            <a:ext cx="503239" cy="503239"/>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444E"/>
              </a:solidFill>
            </a:endParaRPr>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2</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2270666"/>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a:extLst>
              <a:ext uri="{FF2B5EF4-FFF2-40B4-BE49-F238E27FC236}">
                <a16:creationId xmlns:a16="http://schemas.microsoft.com/office/drawing/2014/main" id="{E91E952D-A920-06AA-930D-10329CAE287E}"/>
              </a:ext>
            </a:extLst>
          </p:cNvPr>
          <p:cNvSpPr>
            <a:spLocks noGrp="1"/>
          </p:cNvSpPr>
          <p:nvPr>
            <p:ph type="body" sz="quarter" idx="26"/>
          </p:nvPr>
        </p:nvSpPr>
        <p:spPr>
          <a:xfrm>
            <a:off x="5085741" y="4048951"/>
            <a:ext cx="3537051" cy="1008062"/>
          </a:xfrm>
          <a:prstGeom prst="rect">
            <a:avLst/>
          </a:prstGeom>
        </p:spPr>
        <p:txBody>
          <a:bodyPr/>
          <a:lstStyle>
            <a:lvl1pPr>
              <a:defRPr sz="1350">
                <a:solidFill>
                  <a:srgbClr val="4E444E"/>
                </a:solidFill>
                <a:latin typeface="Gotham-Medium" panose="02000604040000020004" pitchFamily="2" charset="0"/>
              </a:defRPr>
            </a:lvl1pPr>
          </a:lstStyle>
          <a:p>
            <a:pPr lvl="0"/>
            <a:r>
              <a:rPr lang="en-US" dirty="0"/>
              <a:t>Click to edit Master text style</a:t>
            </a:r>
          </a:p>
        </p:txBody>
      </p:sp>
      <p:sp>
        <p:nvSpPr>
          <p:cNvPr id="9" name="Text Placeholder 13">
            <a:extLst>
              <a:ext uri="{FF2B5EF4-FFF2-40B4-BE49-F238E27FC236}">
                <a16:creationId xmlns:a16="http://schemas.microsoft.com/office/drawing/2014/main" id="{C90798FD-622C-13BA-7BE9-9F4DC488628A}"/>
              </a:ext>
            </a:extLst>
          </p:cNvPr>
          <p:cNvSpPr>
            <a:spLocks noGrp="1"/>
          </p:cNvSpPr>
          <p:nvPr>
            <p:ph type="body" sz="quarter" idx="27" hasCustomPrompt="1"/>
          </p:nvPr>
        </p:nvSpPr>
        <p:spPr>
          <a:xfrm>
            <a:off x="5085741" y="5225203"/>
            <a:ext cx="3169695" cy="190573"/>
          </a:xfrm>
          <a:prstGeom prst="rect">
            <a:avLst/>
          </a:prstGeom>
        </p:spPr>
        <p:txBody>
          <a:bodyPr/>
          <a:lstStyle>
            <a:lvl1pPr>
              <a:defRPr sz="1150" b="1">
                <a:solidFill>
                  <a:srgbClr val="4E444E"/>
                </a:solidFill>
                <a:latin typeface="Gotham Medium" pitchFamily="2" charset="0"/>
                <a:cs typeface="Gotham Medium" pitchFamily="2" charset="0"/>
              </a:defRPr>
            </a:lvl1pPr>
          </a:lstStyle>
          <a:p>
            <a:pPr lvl="0"/>
            <a:r>
              <a:rPr lang="en-US" dirty="0"/>
              <a:t>[First Name] [Last Name]</a:t>
            </a:r>
          </a:p>
        </p:txBody>
      </p:sp>
      <p:sp>
        <p:nvSpPr>
          <p:cNvPr id="11" name="Text Placeholder 13">
            <a:extLst>
              <a:ext uri="{FF2B5EF4-FFF2-40B4-BE49-F238E27FC236}">
                <a16:creationId xmlns:a16="http://schemas.microsoft.com/office/drawing/2014/main" id="{09402A75-8FF3-6E1A-7165-F62BA8F51054}"/>
              </a:ext>
            </a:extLst>
          </p:cNvPr>
          <p:cNvSpPr>
            <a:spLocks noGrp="1"/>
          </p:cNvSpPr>
          <p:nvPr>
            <p:ph type="body" sz="quarter" idx="28" hasCustomPrompt="1"/>
          </p:nvPr>
        </p:nvSpPr>
        <p:spPr>
          <a:xfrm>
            <a:off x="5085741" y="5401047"/>
            <a:ext cx="3169695" cy="190573"/>
          </a:xfrm>
          <a:prstGeom prst="rect">
            <a:avLst/>
          </a:prstGeom>
        </p:spPr>
        <p:txBody>
          <a:bodyPr/>
          <a:lstStyle>
            <a:lvl1pPr>
              <a:defRPr sz="1000" b="0" i="0">
                <a:solidFill>
                  <a:srgbClr val="4E444E"/>
                </a:solidFill>
                <a:latin typeface="Gotham Light" pitchFamily="2" charset="0"/>
                <a:cs typeface="Gotham Light" pitchFamily="2" charset="0"/>
              </a:defRPr>
            </a:lvl1pPr>
          </a:lstStyle>
          <a:p>
            <a:pPr lvl="0"/>
            <a:r>
              <a:rPr lang="en-US" dirty="0"/>
              <a:t>[Job Title], [Company]</a:t>
            </a:r>
          </a:p>
        </p:txBody>
      </p:sp>
      <p:pic>
        <p:nvPicPr>
          <p:cNvPr id="12" name="Picture 11" descr="Icon&#10;&#10;Description automatically generated with medium confidence">
            <a:extLst>
              <a:ext uri="{FF2B5EF4-FFF2-40B4-BE49-F238E27FC236}">
                <a16:creationId xmlns:a16="http://schemas.microsoft.com/office/drawing/2014/main" id="{31BEBAD2-FFBF-420F-D45C-5B6C42881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113" y="3845959"/>
            <a:ext cx="511800" cy="362286"/>
          </a:xfrm>
          <a:prstGeom prst="rect">
            <a:avLst/>
          </a:prstGeom>
        </p:spPr>
      </p:pic>
    </p:spTree>
    <p:extLst>
      <p:ext uri="{BB962C8B-B14F-4D97-AF65-F5344CB8AC3E}">
        <p14:creationId xmlns:p14="http://schemas.microsoft.com/office/powerpoint/2010/main" val="212539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1769221"/>
            <a:ext cx="2568575" cy="1551830"/>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019378"/>
            <a:ext cx="503239" cy="503239"/>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444E"/>
              </a:solidFill>
            </a:endParaRPr>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142506"/>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1</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1769220"/>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2">
            <a:extLst>
              <a:ext uri="{FF2B5EF4-FFF2-40B4-BE49-F238E27FC236}">
                <a16:creationId xmlns:a16="http://schemas.microsoft.com/office/drawing/2014/main" id="{2ADCCFD0-665A-E956-90E4-8764402814EF}"/>
              </a:ext>
            </a:extLst>
          </p:cNvPr>
          <p:cNvSpPr>
            <a:spLocks noGrp="1"/>
          </p:cNvSpPr>
          <p:nvPr>
            <p:ph type="body" sz="quarter" idx="26"/>
          </p:nvPr>
        </p:nvSpPr>
        <p:spPr>
          <a:xfrm>
            <a:off x="777812" y="4836888"/>
            <a:ext cx="2568575" cy="1551830"/>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7" name="Oval 16">
            <a:extLst>
              <a:ext uri="{FF2B5EF4-FFF2-40B4-BE49-F238E27FC236}">
                <a16:creationId xmlns:a16="http://schemas.microsoft.com/office/drawing/2014/main" id="{A431A2EC-936D-F050-D409-9C1AFAB91AD7}"/>
              </a:ext>
            </a:extLst>
          </p:cNvPr>
          <p:cNvSpPr/>
          <p:nvPr userDrawn="1"/>
        </p:nvSpPr>
        <p:spPr>
          <a:xfrm>
            <a:off x="777812" y="4087045"/>
            <a:ext cx="503239" cy="503239"/>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444E"/>
              </a:solidFill>
            </a:endParaRPr>
          </a:p>
        </p:txBody>
      </p:sp>
      <p:sp>
        <p:nvSpPr>
          <p:cNvPr id="18" name="Text Placeholder 15">
            <a:extLst>
              <a:ext uri="{FF2B5EF4-FFF2-40B4-BE49-F238E27FC236}">
                <a16:creationId xmlns:a16="http://schemas.microsoft.com/office/drawing/2014/main" id="{AD6143B3-3FD7-C02D-2D4D-57A865ACDF29}"/>
              </a:ext>
            </a:extLst>
          </p:cNvPr>
          <p:cNvSpPr>
            <a:spLocks noGrp="1"/>
          </p:cNvSpPr>
          <p:nvPr>
            <p:ph type="body" sz="quarter" idx="27" hasCustomPrompt="1"/>
          </p:nvPr>
        </p:nvSpPr>
        <p:spPr>
          <a:xfrm>
            <a:off x="950405" y="4210173"/>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2</a:t>
            </a:r>
          </a:p>
        </p:txBody>
      </p:sp>
      <p:sp>
        <p:nvSpPr>
          <p:cNvPr id="19" name="Text Placeholder 23">
            <a:extLst>
              <a:ext uri="{FF2B5EF4-FFF2-40B4-BE49-F238E27FC236}">
                <a16:creationId xmlns:a16="http://schemas.microsoft.com/office/drawing/2014/main" id="{A2BD2F3C-2ED0-0811-5C29-9F82B34879B3}"/>
              </a:ext>
            </a:extLst>
          </p:cNvPr>
          <p:cNvSpPr>
            <a:spLocks noGrp="1"/>
          </p:cNvSpPr>
          <p:nvPr>
            <p:ph type="body" sz="quarter" idx="28"/>
          </p:nvPr>
        </p:nvSpPr>
        <p:spPr>
          <a:xfrm>
            <a:off x="4583113" y="4836887"/>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23">
            <a:extLst>
              <a:ext uri="{FF2B5EF4-FFF2-40B4-BE49-F238E27FC236}">
                <a16:creationId xmlns:a16="http://schemas.microsoft.com/office/drawing/2014/main" id="{6BD13473-99DE-7488-6890-EDFF231F1605}"/>
              </a:ext>
            </a:extLst>
          </p:cNvPr>
          <p:cNvSpPr>
            <a:spLocks noGrp="1"/>
          </p:cNvSpPr>
          <p:nvPr>
            <p:ph type="pic" sz="quarter" idx="22" hasCustomPrompt="1"/>
          </p:nvPr>
        </p:nvSpPr>
        <p:spPr>
          <a:xfrm>
            <a:off x="9912351" y="765175"/>
            <a:ext cx="1512887" cy="530352"/>
          </a:xfrm>
          <a:prstGeom prst="rect">
            <a:avLst/>
          </a:prstGeom>
          <a:solidFill>
            <a:schemeClr val="tx2"/>
          </a:solidFill>
        </p:spPr>
        <p:txBody>
          <a:bodyPr anchor="ctr"/>
          <a:lstStyle>
            <a:lvl1pPr algn="ctr">
              <a:defRPr>
                <a:solidFill>
                  <a:schemeClr val="bg1"/>
                </a:solidFill>
              </a:defRPr>
            </a:lvl1pPr>
          </a:lstStyle>
          <a:p>
            <a:r>
              <a:rPr lang="en-US" dirty="0"/>
              <a:t>Customer Logo</a:t>
            </a:r>
          </a:p>
        </p:txBody>
      </p:sp>
    </p:spTree>
    <p:extLst>
      <p:ext uri="{BB962C8B-B14F-4D97-AF65-F5344CB8AC3E}">
        <p14:creationId xmlns:p14="http://schemas.microsoft.com/office/powerpoint/2010/main" val="4263012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1523779"/>
            <a:ext cx="3554476" cy="1260786"/>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782298" y="3046002"/>
            <a:ext cx="3549989" cy="3091952"/>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314DCC42-8B70-A757-9C1B-859A1C156C3F}"/>
              </a:ext>
            </a:extLst>
          </p:cNvPr>
          <p:cNvCxnSpPr>
            <a:cxnSpLocks/>
          </p:cNvCxnSpPr>
          <p:nvPr userDrawn="1"/>
        </p:nvCxnSpPr>
        <p:spPr>
          <a:xfrm>
            <a:off x="6860248" y="1516624"/>
            <a:ext cx="0" cy="3091952"/>
          </a:xfrm>
          <a:prstGeom prst="line">
            <a:avLst/>
          </a:prstGeom>
          <a:ln w="22225">
            <a:solidFill>
              <a:srgbClr val="E1251B"/>
            </a:solidFill>
          </a:ln>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38148BB0-E5B9-FE5A-ED7A-AEE7924E8DD7}"/>
              </a:ext>
            </a:extLst>
          </p:cNvPr>
          <p:cNvSpPr>
            <a:spLocks noGrp="1"/>
          </p:cNvSpPr>
          <p:nvPr>
            <p:ph type="body" sz="quarter" idx="14"/>
          </p:nvPr>
        </p:nvSpPr>
        <p:spPr>
          <a:xfrm>
            <a:off x="7126956" y="1516624"/>
            <a:ext cx="1993231" cy="242354"/>
          </a:xfrm>
          <a:prstGeom prst="rect">
            <a:avLst/>
          </a:prstGeom>
        </p:spPr>
        <p:txBody>
          <a:bodyPr/>
          <a:lstStyle>
            <a:lvl1pPr>
              <a:defRPr sz="1650">
                <a:solidFill>
                  <a:schemeClr val="tx2"/>
                </a:solidFill>
                <a:latin typeface="+mj-lt"/>
              </a:defRPr>
            </a:lvl1pPr>
          </a:lstStyle>
          <a:p>
            <a:pPr lvl="0"/>
            <a:r>
              <a:rPr lang="en-US" dirty="0"/>
              <a:t>Click to edit</a:t>
            </a:r>
          </a:p>
        </p:txBody>
      </p:sp>
      <p:sp>
        <p:nvSpPr>
          <p:cNvPr id="18" name="Text Placeholder 13">
            <a:extLst>
              <a:ext uri="{FF2B5EF4-FFF2-40B4-BE49-F238E27FC236}">
                <a16:creationId xmlns:a16="http://schemas.microsoft.com/office/drawing/2014/main" id="{9DAF2329-364E-5A98-5447-C430E16C910C}"/>
              </a:ext>
            </a:extLst>
          </p:cNvPr>
          <p:cNvSpPr>
            <a:spLocks noGrp="1"/>
          </p:cNvSpPr>
          <p:nvPr>
            <p:ph type="body" sz="quarter" idx="15"/>
          </p:nvPr>
        </p:nvSpPr>
        <p:spPr>
          <a:xfrm>
            <a:off x="7126957" y="1758978"/>
            <a:ext cx="1565362" cy="481004"/>
          </a:xfrm>
          <a:prstGeom prst="rect">
            <a:avLst/>
          </a:prstGeom>
        </p:spPr>
        <p:txBody>
          <a:bodyPr/>
          <a:lstStyle>
            <a:lvl1pPr>
              <a:defRPr sz="1200" b="0" i="0">
                <a:solidFill>
                  <a:schemeClr val="tx2"/>
                </a:solidFill>
                <a:latin typeface="Gotham Light" pitchFamily="2" charset="0"/>
                <a:cs typeface="Gotham Light" pitchFamily="2" charset="0"/>
              </a:defRPr>
            </a:lvl1pPr>
          </a:lstStyle>
          <a:p>
            <a:pPr lvl="0"/>
            <a:r>
              <a:rPr lang="en-US" dirty="0"/>
              <a:t>Click to edit Master text style</a:t>
            </a:r>
          </a:p>
        </p:txBody>
      </p:sp>
      <p:sp>
        <p:nvSpPr>
          <p:cNvPr id="19" name="Text Placeholder 13">
            <a:extLst>
              <a:ext uri="{FF2B5EF4-FFF2-40B4-BE49-F238E27FC236}">
                <a16:creationId xmlns:a16="http://schemas.microsoft.com/office/drawing/2014/main" id="{8F649BDE-9841-7830-7602-E762C8D503A6}"/>
              </a:ext>
            </a:extLst>
          </p:cNvPr>
          <p:cNvSpPr>
            <a:spLocks noGrp="1"/>
          </p:cNvSpPr>
          <p:nvPr>
            <p:ph type="body" sz="quarter" idx="16"/>
          </p:nvPr>
        </p:nvSpPr>
        <p:spPr>
          <a:xfrm>
            <a:off x="7126956" y="4060806"/>
            <a:ext cx="1993231" cy="242354"/>
          </a:xfrm>
          <a:prstGeom prst="rect">
            <a:avLst/>
          </a:prstGeom>
        </p:spPr>
        <p:txBody>
          <a:bodyPr/>
          <a:lstStyle>
            <a:lvl1pPr>
              <a:defRPr sz="1650">
                <a:solidFill>
                  <a:schemeClr val="tx2"/>
                </a:solidFill>
                <a:latin typeface="+mj-lt"/>
              </a:defRPr>
            </a:lvl1pPr>
          </a:lstStyle>
          <a:p>
            <a:pPr lvl="0"/>
            <a:r>
              <a:rPr lang="en-US" dirty="0"/>
              <a:t>Click to edit</a:t>
            </a:r>
          </a:p>
        </p:txBody>
      </p:sp>
      <p:sp>
        <p:nvSpPr>
          <p:cNvPr id="20" name="Text Placeholder 13">
            <a:extLst>
              <a:ext uri="{FF2B5EF4-FFF2-40B4-BE49-F238E27FC236}">
                <a16:creationId xmlns:a16="http://schemas.microsoft.com/office/drawing/2014/main" id="{BEA0676A-B914-3C74-6B0B-6DFEE59B2975}"/>
              </a:ext>
            </a:extLst>
          </p:cNvPr>
          <p:cNvSpPr>
            <a:spLocks noGrp="1"/>
          </p:cNvSpPr>
          <p:nvPr>
            <p:ph type="body" sz="quarter" idx="17"/>
          </p:nvPr>
        </p:nvSpPr>
        <p:spPr>
          <a:xfrm>
            <a:off x="7126957" y="4303160"/>
            <a:ext cx="1565362" cy="481004"/>
          </a:xfrm>
          <a:prstGeom prst="rect">
            <a:avLst/>
          </a:prstGeom>
        </p:spPr>
        <p:txBody>
          <a:bodyPr/>
          <a:lstStyle>
            <a:lvl1pPr>
              <a:defRPr sz="1200" b="0" i="0">
                <a:solidFill>
                  <a:schemeClr val="tx2"/>
                </a:solidFill>
                <a:latin typeface="Gotham Light" pitchFamily="2" charset="0"/>
                <a:cs typeface="Gotham Light" pitchFamily="2" charset="0"/>
              </a:defRPr>
            </a:lvl1pPr>
          </a:lstStyle>
          <a:p>
            <a:pPr lvl="0"/>
            <a:r>
              <a:rPr lang="en-US" dirty="0"/>
              <a:t>Click to edit Master text style</a:t>
            </a:r>
          </a:p>
        </p:txBody>
      </p:sp>
      <p:sp>
        <p:nvSpPr>
          <p:cNvPr id="21" name="Text Placeholder 13">
            <a:extLst>
              <a:ext uri="{FF2B5EF4-FFF2-40B4-BE49-F238E27FC236}">
                <a16:creationId xmlns:a16="http://schemas.microsoft.com/office/drawing/2014/main" id="{EDE83533-A2F3-AAA4-CAEF-D8E1ADAE8840}"/>
              </a:ext>
            </a:extLst>
          </p:cNvPr>
          <p:cNvSpPr>
            <a:spLocks noGrp="1"/>
          </p:cNvSpPr>
          <p:nvPr>
            <p:ph type="body" sz="quarter" idx="18"/>
          </p:nvPr>
        </p:nvSpPr>
        <p:spPr>
          <a:xfrm>
            <a:off x="7126956" y="2784564"/>
            <a:ext cx="1993227" cy="234570"/>
          </a:xfrm>
          <a:prstGeom prst="rect">
            <a:avLst/>
          </a:prstGeom>
        </p:spPr>
        <p:txBody>
          <a:bodyPr/>
          <a:lstStyle>
            <a:lvl1pPr>
              <a:defRPr sz="1650">
                <a:solidFill>
                  <a:schemeClr val="tx2"/>
                </a:solidFill>
                <a:latin typeface="+mj-lt"/>
              </a:defRPr>
            </a:lvl1pPr>
          </a:lstStyle>
          <a:p>
            <a:pPr lvl="0"/>
            <a:r>
              <a:rPr lang="en-US" dirty="0"/>
              <a:t>Click to edit</a:t>
            </a:r>
          </a:p>
        </p:txBody>
      </p:sp>
      <p:sp>
        <p:nvSpPr>
          <p:cNvPr id="22" name="Text Placeholder 13">
            <a:extLst>
              <a:ext uri="{FF2B5EF4-FFF2-40B4-BE49-F238E27FC236}">
                <a16:creationId xmlns:a16="http://schemas.microsoft.com/office/drawing/2014/main" id="{17966C69-A575-9C94-EE42-204F3B2BC34D}"/>
              </a:ext>
            </a:extLst>
          </p:cNvPr>
          <p:cNvSpPr>
            <a:spLocks noGrp="1"/>
          </p:cNvSpPr>
          <p:nvPr>
            <p:ph type="body" sz="quarter" idx="19"/>
          </p:nvPr>
        </p:nvSpPr>
        <p:spPr>
          <a:xfrm>
            <a:off x="7126957" y="3026918"/>
            <a:ext cx="1565362" cy="481004"/>
          </a:xfrm>
          <a:prstGeom prst="rect">
            <a:avLst/>
          </a:prstGeom>
        </p:spPr>
        <p:txBody>
          <a:bodyPr/>
          <a:lstStyle>
            <a:lvl1pPr>
              <a:defRPr sz="1200" b="0" i="0">
                <a:solidFill>
                  <a:schemeClr val="tx2"/>
                </a:solidFill>
                <a:latin typeface="Gotham Light" pitchFamily="2" charset="0"/>
                <a:cs typeface="Gotham Light" pitchFamily="2" charset="0"/>
              </a:defRPr>
            </a:lvl1pPr>
          </a:lstStyle>
          <a:p>
            <a:pPr lvl="0"/>
            <a:r>
              <a:rPr lang="en-US" dirty="0"/>
              <a:t>Click to edit Master text style</a:t>
            </a:r>
          </a:p>
        </p:txBody>
      </p:sp>
    </p:spTree>
    <p:extLst>
      <p:ext uri="{BB962C8B-B14F-4D97-AF65-F5344CB8AC3E}">
        <p14:creationId xmlns:p14="http://schemas.microsoft.com/office/powerpoint/2010/main" val="720480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2270666"/>
            <a:ext cx="2568575" cy="2111375"/>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520824"/>
            <a:ext cx="503239" cy="503239"/>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3</a:t>
            </a:r>
          </a:p>
        </p:txBody>
      </p:sp>
      <p:sp>
        <p:nvSpPr>
          <p:cNvPr id="8" name="Text Placeholder 23">
            <a:extLst>
              <a:ext uri="{FF2B5EF4-FFF2-40B4-BE49-F238E27FC236}">
                <a16:creationId xmlns:a16="http://schemas.microsoft.com/office/drawing/2014/main" id="{8DEA7C77-3395-B221-EBDC-F181847182A4}"/>
              </a:ext>
            </a:extLst>
          </p:cNvPr>
          <p:cNvSpPr>
            <a:spLocks noGrp="1"/>
          </p:cNvSpPr>
          <p:nvPr>
            <p:ph type="body" sz="quarter" idx="25"/>
          </p:nvPr>
        </p:nvSpPr>
        <p:spPr>
          <a:xfrm>
            <a:off x="4583113" y="2270666"/>
            <a:ext cx="5010942" cy="1632467"/>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a:extLst>
              <a:ext uri="{FF2B5EF4-FFF2-40B4-BE49-F238E27FC236}">
                <a16:creationId xmlns:a16="http://schemas.microsoft.com/office/drawing/2014/main" id="{B56B2688-1F70-B327-D809-0154D79E9615}"/>
              </a:ext>
            </a:extLst>
          </p:cNvPr>
          <p:cNvSpPr>
            <a:spLocks noGrp="1"/>
          </p:cNvSpPr>
          <p:nvPr>
            <p:ph type="body" sz="quarter" idx="14"/>
          </p:nvPr>
        </p:nvSpPr>
        <p:spPr>
          <a:xfrm>
            <a:off x="5036976" y="4864632"/>
            <a:ext cx="1563850" cy="462501"/>
          </a:xfrm>
          <a:prstGeom prst="rect">
            <a:avLst/>
          </a:prstGeom>
        </p:spPr>
        <p:txBody>
          <a:bodyPr/>
          <a:lstStyle>
            <a:lvl1pPr>
              <a:defRPr sz="1000" b="0" i="0">
                <a:solidFill>
                  <a:schemeClr val="tx2"/>
                </a:solidFill>
                <a:latin typeface="Gotham Medium" pitchFamily="2" charset="0"/>
                <a:cs typeface="Gotham Medium" pitchFamily="2" charset="0"/>
              </a:defRPr>
            </a:lvl1pPr>
          </a:lstStyle>
          <a:p>
            <a:pPr lvl="0"/>
            <a:r>
              <a:rPr lang="en-US" dirty="0"/>
              <a:t>Click to edit</a:t>
            </a:r>
          </a:p>
        </p:txBody>
      </p:sp>
      <p:sp>
        <p:nvSpPr>
          <p:cNvPr id="9" name="Oval 8">
            <a:extLst>
              <a:ext uri="{FF2B5EF4-FFF2-40B4-BE49-F238E27FC236}">
                <a16:creationId xmlns:a16="http://schemas.microsoft.com/office/drawing/2014/main" id="{6E23B171-95E5-34F4-B2C8-46B3643777D9}"/>
              </a:ext>
            </a:extLst>
          </p:cNvPr>
          <p:cNvSpPr/>
          <p:nvPr userDrawn="1"/>
        </p:nvSpPr>
        <p:spPr>
          <a:xfrm>
            <a:off x="4560815" y="4864631"/>
            <a:ext cx="215900" cy="215900"/>
          </a:xfrm>
          <a:prstGeom prst="ellipse">
            <a:avLst/>
          </a:prstGeom>
          <a:solidFill>
            <a:srgbClr val="FFB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heckmark with solid fill">
            <a:extLst>
              <a:ext uri="{FF2B5EF4-FFF2-40B4-BE49-F238E27FC236}">
                <a16:creationId xmlns:a16="http://schemas.microsoft.com/office/drawing/2014/main" id="{D52B1CCC-6E64-C5DB-5BF4-C8633EAD28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02796" y="4910667"/>
            <a:ext cx="139383" cy="139383"/>
          </a:xfrm>
          <a:prstGeom prst="rect">
            <a:avLst/>
          </a:prstGeom>
        </p:spPr>
      </p:pic>
      <p:sp>
        <p:nvSpPr>
          <p:cNvPr id="19" name="Text Placeholder 13">
            <a:extLst>
              <a:ext uri="{FF2B5EF4-FFF2-40B4-BE49-F238E27FC236}">
                <a16:creationId xmlns:a16="http://schemas.microsoft.com/office/drawing/2014/main" id="{01BFB3DC-44FA-B92D-D345-C4B9202E0395}"/>
              </a:ext>
            </a:extLst>
          </p:cNvPr>
          <p:cNvSpPr>
            <a:spLocks noGrp="1"/>
          </p:cNvSpPr>
          <p:nvPr>
            <p:ph type="body" sz="quarter" idx="27"/>
          </p:nvPr>
        </p:nvSpPr>
        <p:spPr>
          <a:xfrm>
            <a:off x="7328381" y="4864632"/>
            <a:ext cx="1572895" cy="462501"/>
          </a:xfrm>
          <a:prstGeom prst="rect">
            <a:avLst/>
          </a:prstGeom>
        </p:spPr>
        <p:txBody>
          <a:bodyPr/>
          <a:lstStyle>
            <a:lvl1pPr>
              <a:defRPr sz="1000" b="0" i="0">
                <a:solidFill>
                  <a:schemeClr val="tx2"/>
                </a:solidFill>
                <a:latin typeface="Gotham Medium" pitchFamily="2" charset="0"/>
                <a:cs typeface="Gotham Medium" pitchFamily="2" charset="0"/>
              </a:defRPr>
            </a:lvl1pPr>
          </a:lstStyle>
          <a:p>
            <a:pPr lvl="0"/>
            <a:r>
              <a:rPr lang="en-US" dirty="0"/>
              <a:t>Click to edit</a:t>
            </a:r>
          </a:p>
        </p:txBody>
      </p:sp>
      <p:sp>
        <p:nvSpPr>
          <p:cNvPr id="20" name="Oval 19">
            <a:extLst>
              <a:ext uri="{FF2B5EF4-FFF2-40B4-BE49-F238E27FC236}">
                <a16:creationId xmlns:a16="http://schemas.microsoft.com/office/drawing/2014/main" id="{63A0296C-21ED-525E-65F3-D020E0E7959E}"/>
              </a:ext>
            </a:extLst>
          </p:cNvPr>
          <p:cNvSpPr/>
          <p:nvPr userDrawn="1"/>
        </p:nvSpPr>
        <p:spPr>
          <a:xfrm>
            <a:off x="6852221" y="4864631"/>
            <a:ext cx="215900" cy="215900"/>
          </a:xfrm>
          <a:prstGeom prst="ellipse">
            <a:avLst/>
          </a:prstGeom>
          <a:solidFill>
            <a:srgbClr val="F26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heckmark with solid fill">
            <a:extLst>
              <a:ext uri="{FF2B5EF4-FFF2-40B4-BE49-F238E27FC236}">
                <a16:creationId xmlns:a16="http://schemas.microsoft.com/office/drawing/2014/main" id="{B1D42F31-01FA-178C-9A4C-1CADF32009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4202" y="4910667"/>
            <a:ext cx="139383" cy="139383"/>
          </a:xfrm>
          <a:prstGeom prst="rect">
            <a:avLst/>
          </a:prstGeom>
        </p:spPr>
      </p:pic>
      <p:sp>
        <p:nvSpPr>
          <p:cNvPr id="22" name="Text Placeholder 13">
            <a:extLst>
              <a:ext uri="{FF2B5EF4-FFF2-40B4-BE49-F238E27FC236}">
                <a16:creationId xmlns:a16="http://schemas.microsoft.com/office/drawing/2014/main" id="{F007516A-F988-76CA-33D5-A26A785A48A7}"/>
              </a:ext>
            </a:extLst>
          </p:cNvPr>
          <p:cNvSpPr>
            <a:spLocks noGrp="1"/>
          </p:cNvSpPr>
          <p:nvPr>
            <p:ph type="body" sz="quarter" idx="28"/>
          </p:nvPr>
        </p:nvSpPr>
        <p:spPr>
          <a:xfrm>
            <a:off x="9594055" y="4864632"/>
            <a:ext cx="1816179" cy="462501"/>
          </a:xfrm>
          <a:prstGeom prst="rect">
            <a:avLst/>
          </a:prstGeom>
        </p:spPr>
        <p:txBody>
          <a:bodyPr/>
          <a:lstStyle>
            <a:lvl1pPr>
              <a:defRPr sz="1000" b="0" i="0">
                <a:solidFill>
                  <a:schemeClr val="tx2"/>
                </a:solidFill>
                <a:latin typeface="Gotham Medium" pitchFamily="2" charset="0"/>
                <a:cs typeface="Gotham Medium" pitchFamily="2" charset="0"/>
              </a:defRPr>
            </a:lvl1pPr>
          </a:lstStyle>
          <a:p>
            <a:pPr lvl="0"/>
            <a:r>
              <a:rPr lang="en-US" dirty="0"/>
              <a:t>Click to edit</a:t>
            </a:r>
          </a:p>
        </p:txBody>
      </p:sp>
      <p:sp>
        <p:nvSpPr>
          <p:cNvPr id="23" name="Oval 22">
            <a:extLst>
              <a:ext uri="{FF2B5EF4-FFF2-40B4-BE49-F238E27FC236}">
                <a16:creationId xmlns:a16="http://schemas.microsoft.com/office/drawing/2014/main" id="{43DB124C-4777-5340-EEBE-E1059407C1FE}"/>
              </a:ext>
            </a:extLst>
          </p:cNvPr>
          <p:cNvSpPr/>
          <p:nvPr userDrawn="1"/>
        </p:nvSpPr>
        <p:spPr>
          <a:xfrm>
            <a:off x="9117895" y="4864631"/>
            <a:ext cx="215900" cy="215900"/>
          </a:xfrm>
          <a:prstGeom prst="ellipse">
            <a:avLst/>
          </a:prstGeom>
          <a:solidFill>
            <a:srgbClr val="871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heckmark with solid fill">
            <a:extLst>
              <a:ext uri="{FF2B5EF4-FFF2-40B4-BE49-F238E27FC236}">
                <a16:creationId xmlns:a16="http://schemas.microsoft.com/office/drawing/2014/main" id="{610C42F2-F167-C28B-8054-97F463272F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59876" y="4910667"/>
            <a:ext cx="139383" cy="139383"/>
          </a:xfrm>
          <a:prstGeom prst="rect">
            <a:avLst/>
          </a:prstGeom>
        </p:spPr>
      </p:pic>
    </p:spTree>
    <p:extLst>
      <p:ext uri="{BB962C8B-B14F-4D97-AF65-F5344CB8AC3E}">
        <p14:creationId xmlns:p14="http://schemas.microsoft.com/office/powerpoint/2010/main" val="2081890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F1455A-37FB-2EC8-751D-BDF4E0463641}"/>
              </a:ext>
            </a:extLst>
          </p:cNvPr>
          <p:cNvSpPr>
            <a:spLocks noGrp="1"/>
          </p:cNvSpPr>
          <p:nvPr>
            <p:ph type="pic" sz="quarter" idx="26"/>
          </p:nvPr>
        </p:nvSpPr>
        <p:spPr>
          <a:xfrm>
            <a:off x="0" y="0"/>
            <a:ext cx="12192000" cy="6858000"/>
          </a:xfrm>
          <a:solidFill>
            <a:schemeClr val="bg1">
              <a:lumMod val="85000"/>
            </a:schemeClr>
          </a:solidFill>
        </p:spPr>
        <p:txBody>
          <a:bodyPr/>
          <a:lstStyle/>
          <a:p>
            <a:endParaRPr lang="en-US" dirty="0"/>
          </a:p>
        </p:txBody>
      </p:sp>
      <p:sp>
        <p:nvSpPr>
          <p:cNvPr id="8" name="Text Placeholder 23">
            <a:extLst>
              <a:ext uri="{FF2B5EF4-FFF2-40B4-BE49-F238E27FC236}">
                <a16:creationId xmlns:a16="http://schemas.microsoft.com/office/drawing/2014/main" id="{8DEA7C77-3395-B221-EBDC-F181847182A4}"/>
              </a:ext>
            </a:extLst>
          </p:cNvPr>
          <p:cNvSpPr>
            <a:spLocks noGrp="1"/>
          </p:cNvSpPr>
          <p:nvPr>
            <p:ph type="body" sz="quarter" idx="25"/>
          </p:nvPr>
        </p:nvSpPr>
        <p:spPr>
          <a:xfrm>
            <a:off x="720328" y="2276476"/>
            <a:ext cx="5010942" cy="1632467"/>
          </a:xfrm>
          <a:prstGeom prst="rect">
            <a:avLst/>
          </a:prstGeom>
        </p:spPr>
        <p:txBody>
          <a:bodyPr/>
          <a:lstStyle>
            <a:lvl1pPr>
              <a:lnSpc>
                <a:spcPct val="100000"/>
              </a:lnSpc>
              <a:defRPr sz="1350" b="0" i="0">
                <a:solidFill>
                  <a:schemeClr val="bg1"/>
                </a:solidFill>
                <a:latin typeface="Gotham Book" pitchFamily="2" charset="0"/>
                <a:cs typeface="Gotham Book" pitchFamily="2" charset="0"/>
              </a:defRPr>
            </a:lvl1pPr>
            <a:lvl2pPr>
              <a:lnSpc>
                <a:spcPct val="100000"/>
              </a:lnSpc>
              <a:defRPr sz="1350" b="0" i="0">
                <a:solidFill>
                  <a:schemeClr val="bg1"/>
                </a:solidFill>
                <a:latin typeface="Gotham Book" pitchFamily="2" charset="0"/>
                <a:cs typeface="Gotham Book" pitchFamily="2" charset="0"/>
              </a:defRPr>
            </a:lvl2pPr>
            <a:lvl3pPr>
              <a:lnSpc>
                <a:spcPct val="100000"/>
              </a:lnSpc>
              <a:defRPr sz="1350" b="0" i="0">
                <a:solidFill>
                  <a:schemeClr val="bg1"/>
                </a:solidFill>
                <a:latin typeface="Gotham Book" pitchFamily="2" charset="0"/>
                <a:cs typeface="Gotham Book" pitchFamily="2" charset="0"/>
              </a:defRPr>
            </a:lvl3pPr>
            <a:lvl4pPr>
              <a:lnSpc>
                <a:spcPct val="100000"/>
              </a:lnSpc>
              <a:defRPr sz="1350" b="0" i="0">
                <a:solidFill>
                  <a:schemeClr val="bg1"/>
                </a:solidFill>
                <a:latin typeface="Gotham Book" pitchFamily="2" charset="0"/>
                <a:cs typeface="Gotham Book" pitchFamily="2" charset="0"/>
              </a:defRPr>
            </a:lvl4pPr>
            <a:lvl5pPr>
              <a:lnSpc>
                <a:spcPct val="100000"/>
              </a:lnSpc>
              <a:defRPr sz="1350" b="0" i="0">
                <a:solidFill>
                  <a:schemeClr val="bg1"/>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9CC5589C-4714-1554-360B-837A2214FFD1}"/>
              </a:ext>
            </a:extLst>
          </p:cNvPr>
          <p:cNvSpPr>
            <a:spLocks noGrp="1"/>
          </p:cNvSpPr>
          <p:nvPr>
            <p:ph type="title"/>
          </p:nvPr>
        </p:nvSpPr>
        <p:spPr>
          <a:xfrm>
            <a:off x="720328" y="1353682"/>
            <a:ext cx="5090268" cy="755650"/>
          </a:xfrm>
        </p:spPr>
        <p:txBody>
          <a:bodyPr anchor="b"/>
          <a:lstStyle>
            <a:lvl1pPr>
              <a:lnSpc>
                <a:spcPct val="80000"/>
              </a:lnSpc>
              <a:defRPr sz="4800" spc="-100" baseline="0">
                <a:solidFill>
                  <a:schemeClr val="bg1"/>
                </a:solidFill>
              </a:defRPr>
            </a:lvl1pPr>
          </a:lstStyle>
          <a:p>
            <a:endParaRPr lang="en-US" dirty="0"/>
          </a:p>
        </p:txBody>
      </p:sp>
    </p:spTree>
    <p:extLst>
      <p:ext uri="{BB962C8B-B14F-4D97-AF65-F5344CB8AC3E}">
        <p14:creationId xmlns:p14="http://schemas.microsoft.com/office/powerpoint/2010/main" val="815191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DBDACD4-44D4-D7CC-986C-DB34B4A3CF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572000"/>
          </a:xfrm>
          <a:prstGeom prst="rect">
            <a:avLst/>
          </a:prstGeom>
        </p:spPr>
      </p:pic>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3709419" y="2000086"/>
            <a:ext cx="4739149" cy="563211"/>
          </a:xfrm>
          <a:prstGeom prst="rect">
            <a:avLst/>
          </a:prstGeom>
        </p:spPr>
        <p:txBody>
          <a:bodyPr/>
          <a:lstStyle>
            <a:lvl1pPr algn="ctr">
              <a:defRPr sz="2800" b="1" i="0">
                <a:solidFill>
                  <a:schemeClr val="bg1"/>
                </a:solidFill>
                <a:latin typeface="Gotham Bold" pitchFamily="2" charset="0"/>
                <a:cs typeface="Gotham Bold" pitchFamily="2" charset="0"/>
              </a:defRPr>
            </a:lvl1pPr>
          </a:lstStyle>
          <a:p>
            <a:pPr lvl="0"/>
            <a:endParaRPr lang="en-US" dirty="0"/>
          </a:p>
        </p:txBody>
      </p:sp>
      <p:sp>
        <p:nvSpPr>
          <p:cNvPr id="8" name="Text Placeholder 23">
            <a:extLst>
              <a:ext uri="{FF2B5EF4-FFF2-40B4-BE49-F238E27FC236}">
                <a16:creationId xmlns:a16="http://schemas.microsoft.com/office/drawing/2014/main" id="{8DEA7C77-3395-B221-EBDC-F181847182A4}"/>
              </a:ext>
            </a:extLst>
          </p:cNvPr>
          <p:cNvSpPr>
            <a:spLocks noGrp="1"/>
          </p:cNvSpPr>
          <p:nvPr>
            <p:ph type="body" sz="quarter" idx="25"/>
          </p:nvPr>
        </p:nvSpPr>
        <p:spPr>
          <a:xfrm>
            <a:off x="3741040" y="2819313"/>
            <a:ext cx="4707528" cy="501737"/>
          </a:xfrm>
          <a:prstGeom prst="rect">
            <a:avLst/>
          </a:prstGeom>
        </p:spPr>
        <p:txBody>
          <a:bodyPr/>
          <a:lstStyle>
            <a:lvl1pPr algn="ctr">
              <a:lnSpc>
                <a:spcPct val="100000"/>
              </a:lnSpc>
              <a:defRPr sz="1350" b="0" i="0">
                <a:solidFill>
                  <a:schemeClr val="bg1"/>
                </a:solidFill>
                <a:latin typeface="Gotham Book" pitchFamily="2" charset="0"/>
                <a:cs typeface="Gotham Book" pitchFamily="2" charset="0"/>
              </a:defRPr>
            </a:lvl1pPr>
            <a:lvl2pPr>
              <a:lnSpc>
                <a:spcPct val="100000"/>
              </a:lnSpc>
              <a:defRPr sz="1350" b="0" i="0">
                <a:solidFill>
                  <a:schemeClr val="bg1"/>
                </a:solidFill>
                <a:latin typeface="Gotham Book" pitchFamily="2" charset="0"/>
                <a:cs typeface="Gotham Book" pitchFamily="2" charset="0"/>
              </a:defRPr>
            </a:lvl2pPr>
            <a:lvl3pPr>
              <a:lnSpc>
                <a:spcPct val="100000"/>
              </a:lnSpc>
              <a:defRPr sz="1350" b="0" i="0">
                <a:solidFill>
                  <a:schemeClr val="bg1"/>
                </a:solidFill>
                <a:latin typeface="Gotham Book" pitchFamily="2" charset="0"/>
                <a:cs typeface="Gotham Book" pitchFamily="2" charset="0"/>
              </a:defRPr>
            </a:lvl3pPr>
            <a:lvl4pPr>
              <a:lnSpc>
                <a:spcPct val="100000"/>
              </a:lnSpc>
              <a:defRPr sz="1350" b="0" i="0">
                <a:solidFill>
                  <a:schemeClr val="bg1"/>
                </a:solidFill>
                <a:latin typeface="Gotham Book" pitchFamily="2" charset="0"/>
                <a:cs typeface="Gotham Book" pitchFamily="2" charset="0"/>
              </a:defRPr>
            </a:lvl4pPr>
            <a:lvl5pPr>
              <a:lnSpc>
                <a:spcPct val="100000"/>
              </a:lnSpc>
              <a:defRPr sz="1350" b="0" i="0">
                <a:solidFill>
                  <a:schemeClr val="bg1"/>
                </a:solidFill>
                <a:latin typeface="Gotham Book" pitchFamily="2" charset="0"/>
                <a:cs typeface="Gotham Book" pitchFamily="2" charset="0"/>
              </a:defRPr>
            </a:lvl5pPr>
          </a:lstStyle>
          <a:p>
            <a:pPr lvl="0"/>
            <a:r>
              <a:rPr lang="en-US" dirty="0"/>
              <a:t>Click to edit Master text styles</a:t>
            </a:r>
          </a:p>
        </p:txBody>
      </p:sp>
      <p:pic>
        <p:nvPicPr>
          <p:cNvPr id="24" name="Picture 23">
            <a:extLst>
              <a:ext uri="{FF2B5EF4-FFF2-40B4-BE49-F238E27FC236}">
                <a16:creationId xmlns:a16="http://schemas.microsoft.com/office/drawing/2014/main" id="{53DD0E81-E1D4-1B8F-4674-7AA3BC57D6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126794" y="1012169"/>
            <a:ext cx="1597310" cy="533102"/>
          </a:xfrm>
          <a:prstGeom prst="rect">
            <a:avLst/>
          </a:prstGeom>
        </p:spPr>
      </p:pic>
      <p:sp>
        <p:nvSpPr>
          <p:cNvPr id="5" name="Rectangle 4">
            <a:extLst>
              <a:ext uri="{FF2B5EF4-FFF2-40B4-BE49-F238E27FC236}">
                <a16:creationId xmlns:a16="http://schemas.microsoft.com/office/drawing/2014/main" id="{07FC9D16-FDDC-3E23-7447-633F6E44841C}"/>
              </a:ext>
            </a:extLst>
          </p:cNvPr>
          <p:cNvSpPr/>
          <p:nvPr userDrawn="1"/>
        </p:nvSpPr>
        <p:spPr>
          <a:xfrm>
            <a:off x="4079875" y="3573463"/>
            <a:ext cx="4032250"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a:extLst>
              <a:ext uri="{FF2B5EF4-FFF2-40B4-BE49-F238E27FC236}">
                <a16:creationId xmlns:a16="http://schemas.microsoft.com/office/drawing/2014/main" id="{CE9751A5-3349-C2DA-FDB2-28E79A4BCFD8}"/>
              </a:ext>
            </a:extLst>
          </p:cNvPr>
          <p:cNvSpPr>
            <a:spLocks noGrp="1"/>
          </p:cNvSpPr>
          <p:nvPr>
            <p:ph type="body" sz="quarter" idx="29" hasCustomPrompt="1"/>
          </p:nvPr>
        </p:nvSpPr>
        <p:spPr>
          <a:xfrm>
            <a:off x="4079874" y="3696219"/>
            <a:ext cx="4032251" cy="257724"/>
          </a:xfrm>
          <a:prstGeom prst="rect">
            <a:avLst/>
          </a:prstGeom>
        </p:spPr>
        <p:txBody>
          <a:bodyPr/>
          <a:lstStyle>
            <a:lvl1pPr algn="ctr">
              <a:lnSpc>
                <a:spcPct val="100000"/>
              </a:lnSpc>
              <a:defRPr sz="1350" b="0" i="0">
                <a:solidFill>
                  <a:schemeClr val="bg1"/>
                </a:solidFill>
                <a:latin typeface="Gotham Book" pitchFamily="2" charset="0"/>
                <a:cs typeface="Gotham Book" pitchFamily="2" charset="0"/>
              </a:defRPr>
            </a:lvl1pPr>
            <a:lvl2pPr>
              <a:lnSpc>
                <a:spcPct val="100000"/>
              </a:lnSpc>
              <a:defRPr sz="1350" b="0" i="0">
                <a:solidFill>
                  <a:schemeClr val="bg1"/>
                </a:solidFill>
                <a:latin typeface="Gotham Book" pitchFamily="2" charset="0"/>
                <a:cs typeface="Gotham Book" pitchFamily="2" charset="0"/>
              </a:defRPr>
            </a:lvl2pPr>
            <a:lvl3pPr>
              <a:lnSpc>
                <a:spcPct val="100000"/>
              </a:lnSpc>
              <a:defRPr sz="1350" b="0" i="0">
                <a:solidFill>
                  <a:schemeClr val="bg1"/>
                </a:solidFill>
                <a:latin typeface="Gotham Book" pitchFamily="2" charset="0"/>
                <a:cs typeface="Gotham Book" pitchFamily="2" charset="0"/>
              </a:defRPr>
            </a:lvl3pPr>
            <a:lvl4pPr>
              <a:lnSpc>
                <a:spcPct val="100000"/>
              </a:lnSpc>
              <a:defRPr sz="1350" b="0" i="0">
                <a:solidFill>
                  <a:schemeClr val="bg1"/>
                </a:solidFill>
                <a:latin typeface="Gotham Book" pitchFamily="2" charset="0"/>
                <a:cs typeface="Gotham Book" pitchFamily="2" charset="0"/>
              </a:defRPr>
            </a:lvl4pPr>
            <a:lvl5pPr>
              <a:lnSpc>
                <a:spcPct val="100000"/>
              </a:lnSpc>
              <a:defRPr sz="1350" b="0" i="0">
                <a:solidFill>
                  <a:schemeClr val="bg1"/>
                </a:solidFill>
                <a:latin typeface="Gotham Book" pitchFamily="2" charset="0"/>
                <a:cs typeface="Gotham Book" pitchFamily="2" charset="0"/>
              </a:defRPr>
            </a:lvl5pPr>
          </a:lstStyle>
          <a:p>
            <a:pPr lvl="0"/>
            <a:r>
              <a:rPr lang="en-US" dirty="0"/>
              <a:t>Explore [solutions]</a:t>
            </a:r>
          </a:p>
        </p:txBody>
      </p:sp>
      <p:sp>
        <p:nvSpPr>
          <p:cNvPr id="28" name="Picture Placeholder 23">
            <a:extLst>
              <a:ext uri="{FF2B5EF4-FFF2-40B4-BE49-F238E27FC236}">
                <a16:creationId xmlns:a16="http://schemas.microsoft.com/office/drawing/2014/main" id="{CE6F75E4-2710-1AC2-0D66-9CA614892C72}"/>
              </a:ext>
            </a:extLst>
          </p:cNvPr>
          <p:cNvSpPr>
            <a:spLocks noGrp="1"/>
          </p:cNvSpPr>
          <p:nvPr>
            <p:ph type="pic" sz="quarter" idx="20" hasCustomPrompt="1"/>
          </p:nvPr>
        </p:nvSpPr>
        <p:spPr>
          <a:xfrm>
            <a:off x="766763" y="5553627"/>
            <a:ext cx="1435608" cy="530352"/>
          </a:xfrm>
          <a:prstGeom prst="rect">
            <a:avLst/>
          </a:prstGeom>
          <a:solidFill>
            <a:schemeClr val="tx2"/>
          </a:solidFill>
        </p:spPr>
        <p:txBody>
          <a:bodyPr anchor="ctr"/>
          <a:lstStyle>
            <a:lvl1pPr algn="ctr">
              <a:defRPr>
                <a:solidFill>
                  <a:schemeClr val="bg1"/>
                </a:solidFill>
              </a:defRPr>
            </a:lvl1pPr>
          </a:lstStyle>
          <a:p>
            <a:r>
              <a:rPr lang="en-US" dirty="0"/>
              <a:t>Alliance Partner Logo</a:t>
            </a:r>
          </a:p>
        </p:txBody>
      </p:sp>
      <p:sp>
        <p:nvSpPr>
          <p:cNvPr id="10" name="Text Placeholder 9">
            <a:extLst>
              <a:ext uri="{FF2B5EF4-FFF2-40B4-BE49-F238E27FC236}">
                <a16:creationId xmlns:a16="http://schemas.microsoft.com/office/drawing/2014/main" id="{2A9D381C-DBC7-0AD1-FD40-F45FCB81D8A6}"/>
              </a:ext>
            </a:extLst>
          </p:cNvPr>
          <p:cNvSpPr>
            <a:spLocks noGrp="1"/>
          </p:cNvSpPr>
          <p:nvPr>
            <p:ph type="body" sz="quarter" idx="30"/>
          </p:nvPr>
        </p:nvSpPr>
        <p:spPr>
          <a:xfrm>
            <a:off x="6096000" y="5084763"/>
            <a:ext cx="5329238" cy="1008062"/>
          </a:xfrm>
        </p:spPr>
        <p:txBody>
          <a:bodyPr anchor="b" anchorCtr="0"/>
          <a:lstStyle>
            <a:lvl1pPr algn="r">
              <a:lnSpc>
                <a:spcPct val="100000"/>
              </a:lnSpc>
              <a:defRPr sz="1000" b="0" i="0">
                <a:latin typeface="Gotham Book" pitchFamily="2" charset="0"/>
                <a:cs typeface="Gotham Book" pitchFamily="2" charset="0"/>
              </a:defRPr>
            </a:lvl1pPr>
            <a:lvl2pPr algn="r">
              <a:lnSpc>
                <a:spcPct val="100000"/>
              </a:lnSpc>
              <a:defRPr sz="1000" b="0" i="0">
                <a:latin typeface="Gotham Book" pitchFamily="2" charset="0"/>
                <a:cs typeface="Gotham Book" pitchFamily="2" charset="0"/>
              </a:defRPr>
            </a:lvl2pPr>
            <a:lvl3pPr algn="r">
              <a:lnSpc>
                <a:spcPct val="100000"/>
              </a:lnSpc>
              <a:defRPr sz="1000" b="0" i="0">
                <a:latin typeface="Gotham Book" pitchFamily="2" charset="0"/>
                <a:cs typeface="Gotham Book" pitchFamily="2" charset="0"/>
              </a:defRPr>
            </a:lvl3pPr>
            <a:lvl4pPr algn="r">
              <a:lnSpc>
                <a:spcPct val="100000"/>
              </a:lnSpc>
              <a:defRPr sz="1000" b="0" i="0">
                <a:latin typeface="Gotham Book" pitchFamily="2" charset="0"/>
                <a:cs typeface="Gotham Book" pitchFamily="2" charset="0"/>
              </a:defRPr>
            </a:lvl4pPr>
            <a:lvl5pPr algn="r">
              <a:lnSpc>
                <a:spcPct val="100000"/>
              </a:lnSpc>
              <a:defRPr sz="1000" b="0" i="0">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4922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FC6DE189-2B71-B1F7-0FF8-8C03A5727F8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6763" y="1520824"/>
            <a:ext cx="4824412" cy="4068763"/>
          </a:xfrm>
          <a:prstGeom prst="rect">
            <a:avLst/>
          </a:prstGeom>
        </p:spPr>
      </p:pic>
      <p:sp>
        <p:nvSpPr>
          <p:cNvPr id="16" name="Picture Placeholder 15">
            <a:extLst>
              <a:ext uri="{FF2B5EF4-FFF2-40B4-BE49-F238E27FC236}">
                <a16:creationId xmlns:a16="http://schemas.microsoft.com/office/drawing/2014/main" id="{E0D371CB-DF7C-4F90-FE45-A592591A5D2C}"/>
              </a:ext>
            </a:extLst>
          </p:cNvPr>
          <p:cNvSpPr>
            <a:spLocks noGrp="1"/>
          </p:cNvSpPr>
          <p:nvPr>
            <p:ph type="pic" sz="quarter" idx="26"/>
          </p:nvPr>
        </p:nvSpPr>
        <p:spPr>
          <a:xfrm>
            <a:off x="0" y="0"/>
            <a:ext cx="12192000" cy="6858000"/>
          </a:xfrm>
          <a:custGeom>
            <a:avLst/>
            <a:gdLst>
              <a:gd name="connsiteX0" fmla="*/ 766763 w 12192000"/>
              <a:gd name="connsiteY0" fmla="*/ 1520824 h 6858000"/>
              <a:gd name="connsiteX1" fmla="*/ 766763 w 12192000"/>
              <a:gd name="connsiteY1" fmla="*/ 5589587 h 6858000"/>
              <a:gd name="connsiteX2" fmla="*/ 5591176 w 12192000"/>
              <a:gd name="connsiteY2" fmla="*/ 5589587 h 6858000"/>
              <a:gd name="connsiteX3" fmla="*/ 5591176 w 12192000"/>
              <a:gd name="connsiteY3" fmla="*/ 152082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66763" y="1520824"/>
                </a:moveTo>
                <a:lnTo>
                  <a:pt x="766763" y="5589587"/>
                </a:lnTo>
                <a:lnTo>
                  <a:pt x="5591176" y="5589587"/>
                </a:lnTo>
                <a:lnTo>
                  <a:pt x="5591176" y="1520824"/>
                </a:lnTo>
                <a:close/>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p>
            <a:endParaRPr lang="en-US" dirty="0"/>
          </a:p>
        </p:txBody>
      </p:sp>
      <p:sp>
        <p:nvSpPr>
          <p:cNvPr id="9" name="Text Placeholder 13">
            <a:extLst>
              <a:ext uri="{FF2B5EF4-FFF2-40B4-BE49-F238E27FC236}">
                <a16:creationId xmlns:a16="http://schemas.microsoft.com/office/drawing/2014/main" id="{1AA610D9-6442-5074-C30F-7353429F55A1}"/>
              </a:ext>
            </a:extLst>
          </p:cNvPr>
          <p:cNvSpPr>
            <a:spLocks noGrp="1"/>
          </p:cNvSpPr>
          <p:nvPr>
            <p:ph type="body" sz="quarter" idx="24"/>
          </p:nvPr>
        </p:nvSpPr>
        <p:spPr>
          <a:xfrm>
            <a:off x="1524000" y="2880597"/>
            <a:ext cx="3563938" cy="1468180"/>
          </a:xfrm>
          <a:prstGeom prst="rect">
            <a:avLst/>
          </a:prstGeom>
        </p:spPr>
        <p:txBody>
          <a:bodyPr/>
          <a:lstStyle>
            <a:lvl1pPr>
              <a:lnSpc>
                <a:spcPct val="100000"/>
              </a:lnSpc>
              <a:defRPr sz="1350">
                <a:solidFill>
                  <a:schemeClr val="bg1"/>
                </a:solidFill>
                <a:latin typeface="Gotham-Medium" panose="02000604040000020004" pitchFamily="2" charset="0"/>
              </a:defRPr>
            </a:lvl1pPr>
          </a:lstStyle>
          <a:p>
            <a:pPr lvl="0"/>
            <a:r>
              <a:rPr lang="en-US" dirty="0"/>
              <a:t>Click to edit Master text style</a:t>
            </a:r>
          </a:p>
        </p:txBody>
      </p:sp>
      <p:pic>
        <p:nvPicPr>
          <p:cNvPr id="10" name="Picture 9" descr="Logo, icon&#10;&#10;Description automatically generated">
            <a:extLst>
              <a:ext uri="{FF2B5EF4-FFF2-40B4-BE49-F238E27FC236}">
                <a16:creationId xmlns:a16="http://schemas.microsoft.com/office/drawing/2014/main" id="{616F0238-0CD6-575F-DEA0-BF2C34E48A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521" y="2578781"/>
            <a:ext cx="813079" cy="545420"/>
          </a:xfrm>
          <a:prstGeom prst="rect">
            <a:avLst/>
          </a:prstGeom>
        </p:spPr>
      </p:pic>
      <p:sp>
        <p:nvSpPr>
          <p:cNvPr id="12" name="Picture Placeholder 23">
            <a:extLst>
              <a:ext uri="{FF2B5EF4-FFF2-40B4-BE49-F238E27FC236}">
                <a16:creationId xmlns:a16="http://schemas.microsoft.com/office/drawing/2014/main" id="{F3951A92-7DAA-914A-AFB7-03A70C016C6D}"/>
              </a:ext>
            </a:extLst>
          </p:cNvPr>
          <p:cNvSpPr>
            <a:spLocks noGrp="1"/>
          </p:cNvSpPr>
          <p:nvPr>
            <p:ph type="pic" sz="quarter" idx="21" hasCustomPrompt="1"/>
          </p:nvPr>
        </p:nvSpPr>
        <p:spPr>
          <a:xfrm>
            <a:off x="1541453" y="4581525"/>
            <a:ext cx="1493847" cy="530352"/>
          </a:xfrm>
          <a:prstGeom prst="rect">
            <a:avLst/>
          </a:prstGeom>
          <a:solidFill>
            <a:schemeClr val="tx2"/>
          </a:solidFill>
        </p:spPr>
        <p:txBody>
          <a:bodyPr anchor="ctr"/>
          <a:lstStyle>
            <a:lvl1pPr algn="ctr">
              <a:defRPr>
                <a:solidFill>
                  <a:schemeClr val="bg1"/>
                </a:solidFill>
              </a:defRPr>
            </a:lvl1pPr>
          </a:lstStyle>
          <a:p>
            <a:r>
              <a:rPr lang="en-US" dirty="0"/>
              <a:t>Channel Partner Logo</a:t>
            </a:r>
          </a:p>
        </p:txBody>
      </p:sp>
      <p:sp>
        <p:nvSpPr>
          <p:cNvPr id="14" name="Text Placeholder 13">
            <a:extLst>
              <a:ext uri="{FF2B5EF4-FFF2-40B4-BE49-F238E27FC236}">
                <a16:creationId xmlns:a16="http://schemas.microsoft.com/office/drawing/2014/main" id="{6DA67C50-6B62-BDC6-71CD-A1803E4C2599}"/>
              </a:ext>
            </a:extLst>
          </p:cNvPr>
          <p:cNvSpPr>
            <a:spLocks noGrp="1"/>
          </p:cNvSpPr>
          <p:nvPr>
            <p:ph type="body" sz="quarter" idx="14"/>
          </p:nvPr>
        </p:nvSpPr>
        <p:spPr>
          <a:xfrm>
            <a:off x="1511031" y="2034121"/>
            <a:ext cx="3829319" cy="242354"/>
          </a:xfrm>
          <a:prstGeom prst="rect">
            <a:avLst/>
          </a:prstGeom>
        </p:spPr>
        <p:txBody>
          <a:bodyPr/>
          <a:lstStyle>
            <a:lvl1pPr>
              <a:defRPr sz="1650">
                <a:solidFill>
                  <a:schemeClr val="bg1"/>
                </a:solidFill>
                <a:latin typeface="+mj-lt"/>
              </a:defRPr>
            </a:lvl1pPr>
          </a:lstStyle>
          <a:p>
            <a:pPr lvl="0"/>
            <a:r>
              <a:rPr lang="en-US" dirty="0"/>
              <a:t>Click to edit</a:t>
            </a:r>
          </a:p>
        </p:txBody>
      </p:sp>
    </p:spTree>
    <p:extLst>
      <p:ext uri="{BB962C8B-B14F-4D97-AF65-F5344CB8AC3E}">
        <p14:creationId xmlns:p14="http://schemas.microsoft.com/office/powerpoint/2010/main" val="2586710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0B6D8F6-BCA3-CCCA-A8CA-B3388EE9FC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13">
            <a:extLst>
              <a:ext uri="{FF2B5EF4-FFF2-40B4-BE49-F238E27FC236}">
                <a16:creationId xmlns:a16="http://schemas.microsoft.com/office/drawing/2014/main" id="{1AA610D9-6442-5074-C30F-7353429F55A1}"/>
              </a:ext>
            </a:extLst>
          </p:cNvPr>
          <p:cNvSpPr>
            <a:spLocks noGrp="1"/>
          </p:cNvSpPr>
          <p:nvPr>
            <p:ph type="body" sz="quarter" idx="24"/>
          </p:nvPr>
        </p:nvSpPr>
        <p:spPr>
          <a:xfrm>
            <a:off x="4004207" y="2531834"/>
            <a:ext cx="4457867" cy="1468180"/>
          </a:xfrm>
          <a:prstGeom prst="rect">
            <a:avLst/>
          </a:prstGeom>
        </p:spPr>
        <p:txBody>
          <a:bodyPr/>
          <a:lstStyle>
            <a:lvl1pPr>
              <a:lnSpc>
                <a:spcPct val="100000"/>
              </a:lnSpc>
              <a:defRPr sz="1350">
                <a:solidFill>
                  <a:schemeClr val="bg1"/>
                </a:solidFill>
                <a:latin typeface="Gotham-Medium" panose="02000604040000020004" pitchFamily="2" charset="0"/>
              </a:defRPr>
            </a:lvl1pPr>
          </a:lstStyle>
          <a:p>
            <a:pPr lvl="0"/>
            <a:r>
              <a:rPr lang="en-US" dirty="0"/>
              <a:t>Click to edit Master text style</a:t>
            </a:r>
          </a:p>
        </p:txBody>
      </p:sp>
      <p:pic>
        <p:nvPicPr>
          <p:cNvPr id="10" name="Picture 9" descr="Logo, icon&#10;&#10;Description automatically generated">
            <a:extLst>
              <a:ext uri="{FF2B5EF4-FFF2-40B4-BE49-F238E27FC236}">
                <a16:creationId xmlns:a16="http://schemas.microsoft.com/office/drawing/2014/main" id="{616F0238-0CD6-575F-DEA0-BF2C34E48A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10503" y="2237767"/>
            <a:ext cx="813079" cy="545420"/>
          </a:xfrm>
          <a:prstGeom prst="rect">
            <a:avLst/>
          </a:prstGeom>
        </p:spPr>
      </p:pic>
      <p:sp>
        <p:nvSpPr>
          <p:cNvPr id="11" name="Text Placeholder 13">
            <a:extLst>
              <a:ext uri="{FF2B5EF4-FFF2-40B4-BE49-F238E27FC236}">
                <a16:creationId xmlns:a16="http://schemas.microsoft.com/office/drawing/2014/main" id="{5ADF9EF9-1F9A-CE71-EBB7-1AA9C5F428CC}"/>
              </a:ext>
            </a:extLst>
          </p:cNvPr>
          <p:cNvSpPr>
            <a:spLocks noGrp="1"/>
          </p:cNvSpPr>
          <p:nvPr>
            <p:ph type="body" sz="quarter" idx="25" hasCustomPrompt="1"/>
          </p:nvPr>
        </p:nvSpPr>
        <p:spPr>
          <a:xfrm>
            <a:off x="1529628" y="4031010"/>
            <a:ext cx="2895298" cy="190573"/>
          </a:xfrm>
          <a:prstGeom prst="rect">
            <a:avLst/>
          </a:prstGeom>
        </p:spPr>
        <p:txBody>
          <a:bodyPr/>
          <a:lstStyle>
            <a:lvl1pPr>
              <a:defRPr sz="1150">
                <a:solidFill>
                  <a:schemeClr val="bg1"/>
                </a:solidFill>
                <a:latin typeface="+mj-lt"/>
              </a:defRPr>
            </a:lvl1pPr>
          </a:lstStyle>
          <a:p>
            <a:pPr lvl="0"/>
            <a:r>
              <a:rPr lang="en-US" dirty="0"/>
              <a:t>[First Name] [Last Name]</a:t>
            </a:r>
          </a:p>
        </p:txBody>
      </p:sp>
      <p:sp>
        <p:nvSpPr>
          <p:cNvPr id="13" name="Text Placeholder 13">
            <a:extLst>
              <a:ext uri="{FF2B5EF4-FFF2-40B4-BE49-F238E27FC236}">
                <a16:creationId xmlns:a16="http://schemas.microsoft.com/office/drawing/2014/main" id="{846487B2-E1A7-7993-575E-4A8DF662007F}"/>
              </a:ext>
            </a:extLst>
          </p:cNvPr>
          <p:cNvSpPr>
            <a:spLocks noGrp="1"/>
          </p:cNvSpPr>
          <p:nvPr>
            <p:ph type="body" sz="quarter" idx="26" hasCustomPrompt="1"/>
          </p:nvPr>
        </p:nvSpPr>
        <p:spPr>
          <a:xfrm>
            <a:off x="1529628" y="4206854"/>
            <a:ext cx="2895298" cy="190573"/>
          </a:xfrm>
          <a:prstGeom prst="rect">
            <a:avLst/>
          </a:prstGeom>
        </p:spPr>
        <p:txBody>
          <a:bodyPr/>
          <a:lstStyle>
            <a:lvl1pPr>
              <a:defRPr sz="1000" b="0" i="0">
                <a:solidFill>
                  <a:schemeClr val="bg1"/>
                </a:solidFill>
                <a:latin typeface="Gotham Light" pitchFamily="2" charset="0"/>
                <a:cs typeface="Gotham Light" pitchFamily="2" charset="0"/>
              </a:defRPr>
            </a:lvl1pPr>
          </a:lstStyle>
          <a:p>
            <a:pPr lvl="0"/>
            <a:r>
              <a:rPr lang="en-US" dirty="0"/>
              <a:t>[Job Title], [Company]</a:t>
            </a:r>
          </a:p>
        </p:txBody>
      </p:sp>
      <p:sp>
        <p:nvSpPr>
          <p:cNvPr id="5" name="Picture Placeholder 4">
            <a:extLst>
              <a:ext uri="{FF2B5EF4-FFF2-40B4-BE49-F238E27FC236}">
                <a16:creationId xmlns:a16="http://schemas.microsoft.com/office/drawing/2014/main" id="{63076C70-D018-8CF6-3AA5-4F269F5A4481}"/>
              </a:ext>
            </a:extLst>
          </p:cNvPr>
          <p:cNvSpPr>
            <a:spLocks noGrp="1"/>
          </p:cNvSpPr>
          <p:nvPr>
            <p:ph type="pic" sz="quarter" idx="27"/>
          </p:nvPr>
        </p:nvSpPr>
        <p:spPr>
          <a:xfrm>
            <a:off x="1523983" y="2278251"/>
            <a:ext cx="1541919" cy="1542862"/>
          </a:xfrm>
          <a:prstGeom prst="ellipse">
            <a:avLst/>
          </a:prstGeom>
          <a:solidFill>
            <a:schemeClr val="bg2"/>
          </a:solidFill>
        </p:spPr>
        <p:txBody>
          <a:bodyPr/>
          <a:lstStyle>
            <a:lvl1pPr algn="ctr">
              <a:defRPr/>
            </a:lvl1pPr>
          </a:lstStyle>
          <a:p>
            <a:endParaRPr lang="en-US" dirty="0"/>
          </a:p>
        </p:txBody>
      </p:sp>
    </p:spTree>
    <p:extLst>
      <p:ext uri="{BB962C8B-B14F-4D97-AF65-F5344CB8AC3E}">
        <p14:creationId xmlns:p14="http://schemas.microsoft.com/office/powerpoint/2010/main" val="342536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D70EA2F-EAB1-6E64-BCB3-AB8B6C7B2B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0" y="0"/>
            <a:ext cx="5334000" cy="6858000"/>
          </a:xfrm>
          <a:prstGeom prst="rect">
            <a:avLst/>
          </a:prstGeom>
        </p:spPr>
      </p:pic>
      <p:sp>
        <p:nvSpPr>
          <p:cNvPr id="9" name="Text Placeholder 13">
            <a:extLst>
              <a:ext uri="{FF2B5EF4-FFF2-40B4-BE49-F238E27FC236}">
                <a16:creationId xmlns:a16="http://schemas.microsoft.com/office/drawing/2014/main" id="{1AA610D9-6442-5074-C30F-7353429F55A1}"/>
              </a:ext>
            </a:extLst>
          </p:cNvPr>
          <p:cNvSpPr>
            <a:spLocks noGrp="1"/>
          </p:cNvSpPr>
          <p:nvPr>
            <p:ph type="body" sz="quarter" idx="24"/>
          </p:nvPr>
        </p:nvSpPr>
        <p:spPr>
          <a:xfrm>
            <a:off x="7808950" y="2299077"/>
            <a:ext cx="3305165" cy="1468180"/>
          </a:xfrm>
          <a:prstGeom prst="rect">
            <a:avLst/>
          </a:prstGeom>
        </p:spPr>
        <p:txBody>
          <a:bodyPr/>
          <a:lstStyle>
            <a:lvl1pPr>
              <a:lnSpc>
                <a:spcPct val="100000"/>
              </a:lnSpc>
              <a:defRPr sz="1350">
                <a:solidFill>
                  <a:schemeClr val="bg1"/>
                </a:solidFill>
                <a:latin typeface="Gotham-Medium" panose="02000604040000020004" pitchFamily="2" charset="0"/>
              </a:defRPr>
            </a:lvl1pPr>
          </a:lstStyle>
          <a:p>
            <a:pPr lvl="0"/>
            <a:r>
              <a:rPr lang="en-US" dirty="0"/>
              <a:t>Click to edit Master text style</a:t>
            </a:r>
          </a:p>
        </p:txBody>
      </p:sp>
      <p:pic>
        <p:nvPicPr>
          <p:cNvPr id="10" name="Picture 9" descr="Logo, icon&#10;&#10;Description automatically generated">
            <a:extLst>
              <a:ext uri="{FF2B5EF4-FFF2-40B4-BE49-F238E27FC236}">
                <a16:creationId xmlns:a16="http://schemas.microsoft.com/office/drawing/2014/main" id="{616F0238-0CD6-575F-DEA0-BF2C34E48A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15246" y="2005010"/>
            <a:ext cx="813079" cy="545420"/>
          </a:xfrm>
          <a:prstGeom prst="rect">
            <a:avLst/>
          </a:prstGeom>
        </p:spPr>
      </p:pic>
      <p:sp>
        <p:nvSpPr>
          <p:cNvPr id="11" name="Text Placeholder 13">
            <a:extLst>
              <a:ext uri="{FF2B5EF4-FFF2-40B4-BE49-F238E27FC236}">
                <a16:creationId xmlns:a16="http://schemas.microsoft.com/office/drawing/2014/main" id="{5ADF9EF9-1F9A-CE71-EBB7-1AA9C5F428CC}"/>
              </a:ext>
            </a:extLst>
          </p:cNvPr>
          <p:cNvSpPr>
            <a:spLocks noGrp="1"/>
          </p:cNvSpPr>
          <p:nvPr>
            <p:ph type="body" sz="quarter" idx="25" hasCustomPrompt="1"/>
          </p:nvPr>
        </p:nvSpPr>
        <p:spPr>
          <a:xfrm>
            <a:off x="7808950" y="4555440"/>
            <a:ext cx="2895298" cy="190573"/>
          </a:xfrm>
          <a:prstGeom prst="rect">
            <a:avLst/>
          </a:prstGeom>
        </p:spPr>
        <p:txBody>
          <a:bodyPr/>
          <a:lstStyle>
            <a:lvl1pPr>
              <a:defRPr sz="1150">
                <a:solidFill>
                  <a:schemeClr val="bg1"/>
                </a:solidFill>
                <a:latin typeface="+mj-lt"/>
              </a:defRPr>
            </a:lvl1pPr>
          </a:lstStyle>
          <a:p>
            <a:pPr lvl="0"/>
            <a:r>
              <a:rPr lang="en-US" dirty="0"/>
              <a:t>[First Name] [Last Name]</a:t>
            </a:r>
          </a:p>
        </p:txBody>
      </p:sp>
      <p:sp>
        <p:nvSpPr>
          <p:cNvPr id="13" name="Text Placeholder 13">
            <a:extLst>
              <a:ext uri="{FF2B5EF4-FFF2-40B4-BE49-F238E27FC236}">
                <a16:creationId xmlns:a16="http://schemas.microsoft.com/office/drawing/2014/main" id="{846487B2-E1A7-7993-575E-4A8DF662007F}"/>
              </a:ext>
            </a:extLst>
          </p:cNvPr>
          <p:cNvSpPr>
            <a:spLocks noGrp="1"/>
          </p:cNvSpPr>
          <p:nvPr>
            <p:ph type="body" sz="quarter" idx="26" hasCustomPrompt="1"/>
          </p:nvPr>
        </p:nvSpPr>
        <p:spPr>
          <a:xfrm>
            <a:off x="7808950" y="4731284"/>
            <a:ext cx="2895298" cy="190573"/>
          </a:xfrm>
          <a:prstGeom prst="rect">
            <a:avLst/>
          </a:prstGeom>
        </p:spPr>
        <p:txBody>
          <a:bodyPr/>
          <a:lstStyle>
            <a:lvl1pPr>
              <a:defRPr sz="1000" b="0" i="0">
                <a:solidFill>
                  <a:schemeClr val="bg1"/>
                </a:solidFill>
                <a:latin typeface="Gotham Light" pitchFamily="2" charset="0"/>
                <a:cs typeface="Gotham Light" pitchFamily="2" charset="0"/>
              </a:defRPr>
            </a:lvl1pPr>
          </a:lstStyle>
          <a:p>
            <a:pPr lvl="0"/>
            <a:r>
              <a:rPr lang="en-US" dirty="0"/>
              <a:t>[Job Title], [Company]</a:t>
            </a:r>
          </a:p>
        </p:txBody>
      </p:sp>
      <p:sp>
        <p:nvSpPr>
          <p:cNvPr id="8" name="Picture Placeholder 7">
            <a:extLst>
              <a:ext uri="{FF2B5EF4-FFF2-40B4-BE49-F238E27FC236}">
                <a16:creationId xmlns:a16="http://schemas.microsoft.com/office/drawing/2014/main" id="{7A72A86E-4718-BA8F-E285-66F20B3C9C24}"/>
              </a:ext>
            </a:extLst>
          </p:cNvPr>
          <p:cNvSpPr>
            <a:spLocks noGrp="1"/>
          </p:cNvSpPr>
          <p:nvPr>
            <p:ph type="pic" sz="quarter" idx="27"/>
          </p:nvPr>
        </p:nvSpPr>
        <p:spPr>
          <a:xfrm>
            <a:off x="0" y="0"/>
            <a:ext cx="6858000" cy="6858000"/>
          </a:xfrm>
          <a:solidFill>
            <a:schemeClr val="bg1">
              <a:lumMod val="85000"/>
            </a:schemeClr>
          </a:solidFill>
        </p:spPr>
        <p:txBody>
          <a:bodyPr/>
          <a:lstStyle/>
          <a:p>
            <a:endParaRPr lang="en-US"/>
          </a:p>
        </p:txBody>
      </p:sp>
    </p:spTree>
    <p:extLst>
      <p:ext uri="{BB962C8B-B14F-4D97-AF65-F5344CB8AC3E}">
        <p14:creationId xmlns:p14="http://schemas.microsoft.com/office/powerpoint/2010/main" val="89886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Variation 1">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BC9BD96A-F688-BE20-12A5-375B68DAFE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3ABC709F-EED4-8023-0E48-6A60ECE86AE9}"/>
              </a:ext>
            </a:extLst>
          </p:cNvPr>
          <p:cNvSpPr>
            <a:spLocks noGrp="1"/>
          </p:cNvSpPr>
          <p:nvPr>
            <p:ph type="title"/>
          </p:nvPr>
        </p:nvSpPr>
        <p:spPr>
          <a:xfrm>
            <a:off x="6835181" y="2130183"/>
            <a:ext cx="5090268" cy="1325563"/>
          </a:xfrm>
        </p:spPr>
        <p:txBody>
          <a:bodyPr anchor="b"/>
          <a:lstStyle>
            <a:lvl1pPr>
              <a:lnSpc>
                <a:spcPct val="80000"/>
              </a:lnSpc>
              <a:defRPr sz="4800" spc="-1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C4B1C9C-000F-927A-7739-E672054DEABF}"/>
              </a:ext>
            </a:extLst>
          </p:cNvPr>
          <p:cNvSpPr>
            <a:spLocks noGrp="1"/>
          </p:cNvSpPr>
          <p:nvPr>
            <p:ph idx="1"/>
          </p:nvPr>
        </p:nvSpPr>
        <p:spPr>
          <a:xfrm>
            <a:off x="6854291" y="4149324"/>
            <a:ext cx="4357563" cy="1519956"/>
          </a:xfrm>
          <a:prstGeom prst="rect">
            <a:avLst/>
          </a:prstGeom>
        </p:spPr>
        <p:txBody>
          <a:bodyPr/>
          <a:lstStyle>
            <a:lvl1pPr>
              <a:lnSpc>
                <a:spcPct val="100000"/>
              </a:lnSpc>
              <a:defRPr sz="1700" b="0" i="0">
                <a:solidFill>
                  <a:schemeClr val="bg1"/>
                </a:solidFill>
                <a:latin typeface="Gotham Book" pitchFamily="2" charset="0"/>
                <a:cs typeface="Gotham Book" pitchFamily="2" charset="0"/>
              </a:defRPr>
            </a:lvl1pPr>
            <a:lvl2pPr>
              <a:lnSpc>
                <a:spcPct val="100000"/>
              </a:lnSpc>
              <a:defRPr sz="1700" b="0" i="0">
                <a:solidFill>
                  <a:schemeClr val="bg1"/>
                </a:solidFill>
                <a:latin typeface="Gotham Book" pitchFamily="2" charset="0"/>
                <a:cs typeface="Gotham Book" pitchFamily="2" charset="0"/>
              </a:defRPr>
            </a:lvl2pPr>
            <a:lvl3pPr>
              <a:lnSpc>
                <a:spcPct val="100000"/>
              </a:lnSpc>
              <a:defRPr sz="1700" b="0" i="0">
                <a:solidFill>
                  <a:schemeClr val="bg1"/>
                </a:solidFill>
                <a:latin typeface="Gotham Book" pitchFamily="2" charset="0"/>
                <a:cs typeface="Gotham Book" pitchFamily="2" charset="0"/>
              </a:defRPr>
            </a:lvl3pPr>
            <a:lvl4pPr>
              <a:lnSpc>
                <a:spcPct val="100000"/>
              </a:lnSpc>
              <a:defRPr sz="1700" b="0" i="0">
                <a:solidFill>
                  <a:schemeClr val="bg1"/>
                </a:solidFill>
                <a:latin typeface="Gotham Book" pitchFamily="2" charset="0"/>
                <a:cs typeface="Gotham Book" pitchFamily="2" charset="0"/>
              </a:defRPr>
            </a:lvl4pPr>
            <a:lvl5pPr>
              <a:lnSpc>
                <a:spcPct val="100000"/>
              </a:lnSpc>
              <a:defRPr sz="1700" b="0" i="0">
                <a:solidFill>
                  <a:schemeClr val="bg1"/>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3D169B28-681A-0941-C8DB-F7872383C8C8}"/>
              </a:ext>
            </a:extLst>
          </p:cNvPr>
          <p:cNvSpPr>
            <a:spLocks noGrp="1"/>
          </p:cNvSpPr>
          <p:nvPr>
            <p:ph type="body" sz="quarter" idx="13"/>
          </p:nvPr>
        </p:nvSpPr>
        <p:spPr>
          <a:xfrm>
            <a:off x="6854291" y="494242"/>
            <a:ext cx="3505200" cy="593960"/>
          </a:xfrm>
          <a:prstGeom prst="rect">
            <a:avLst/>
          </a:prstGeom>
        </p:spPr>
        <p:txBody>
          <a:bodyPr/>
          <a:lstStyle>
            <a:lvl1pPr>
              <a:defRPr sz="1700">
                <a:solidFill>
                  <a:schemeClr val="bg1"/>
                </a:solidFill>
                <a:latin typeface="+mj-lt"/>
              </a:defRPr>
            </a:lvl1pPr>
          </a:lstStyle>
          <a:p>
            <a:pPr lvl="0"/>
            <a:r>
              <a:rPr lang="en-US" dirty="0"/>
              <a:t>Click to edit Master text</a:t>
            </a:r>
          </a:p>
        </p:txBody>
      </p:sp>
      <p:sp>
        <p:nvSpPr>
          <p:cNvPr id="24" name="Picture Placeholder 23">
            <a:extLst>
              <a:ext uri="{FF2B5EF4-FFF2-40B4-BE49-F238E27FC236}">
                <a16:creationId xmlns:a16="http://schemas.microsoft.com/office/drawing/2014/main" id="{5E8C5C69-24A5-023C-C94E-21A76A362810}"/>
              </a:ext>
            </a:extLst>
          </p:cNvPr>
          <p:cNvSpPr>
            <a:spLocks noGrp="1"/>
          </p:cNvSpPr>
          <p:nvPr>
            <p:ph type="pic" sz="quarter" idx="20" hasCustomPrompt="1"/>
          </p:nvPr>
        </p:nvSpPr>
        <p:spPr>
          <a:xfrm>
            <a:off x="6854291" y="5589589"/>
            <a:ext cx="1512888" cy="495328"/>
          </a:xfrm>
          <a:prstGeom prst="rect">
            <a:avLst/>
          </a:prstGeom>
          <a:solidFill>
            <a:schemeClr val="tx2"/>
          </a:solidFill>
        </p:spPr>
        <p:txBody>
          <a:bodyPr anchor="ctr"/>
          <a:lstStyle>
            <a:lvl1pPr algn="ctr">
              <a:defRPr>
                <a:solidFill>
                  <a:schemeClr val="bg1"/>
                </a:solidFill>
              </a:defRPr>
            </a:lvl1pPr>
          </a:lstStyle>
          <a:p>
            <a:r>
              <a:rPr lang="en-US" dirty="0"/>
              <a:t>Alliance Partner Logo</a:t>
            </a:r>
          </a:p>
        </p:txBody>
      </p:sp>
      <p:sp>
        <p:nvSpPr>
          <p:cNvPr id="30" name="Text Placeholder 13">
            <a:extLst>
              <a:ext uri="{FF2B5EF4-FFF2-40B4-BE49-F238E27FC236}">
                <a16:creationId xmlns:a16="http://schemas.microsoft.com/office/drawing/2014/main" id="{B11DB8E7-FD73-5526-BDA4-2A6AB9B4AB3F}"/>
              </a:ext>
            </a:extLst>
          </p:cNvPr>
          <p:cNvSpPr>
            <a:spLocks noGrp="1"/>
          </p:cNvSpPr>
          <p:nvPr>
            <p:ph type="body" sz="quarter" idx="23" hasCustomPrompt="1"/>
          </p:nvPr>
        </p:nvSpPr>
        <p:spPr>
          <a:xfrm>
            <a:off x="6854291" y="3774322"/>
            <a:ext cx="3505200" cy="265230"/>
          </a:xfrm>
          <a:prstGeom prst="rect">
            <a:avLst/>
          </a:prstGeom>
        </p:spPr>
        <p:txBody>
          <a:bodyPr/>
          <a:lstStyle>
            <a:lvl1pPr>
              <a:defRPr sz="1750">
                <a:solidFill>
                  <a:schemeClr val="bg1"/>
                </a:solidFill>
                <a:latin typeface="Gotham-Medium" panose="02000604040000020004" pitchFamily="2" charset="0"/>
              </a:defRPr>
            </a:lvl1pPr>
          </a:lstStyle>
          <a:p>
            <a:pPr lvl="0"/>
            <a:r>
              <a:rPr lang="en-US" dirty="0"/>
              <a:t>Customer Name</a:t>
            </a:r>
          </a:p>
        </p:txBody>
      </p:sp>
      <p:pic>
        <p:nvPicPr>
          <p:cNvPr id="39" name="Picture 38">
            <a:extLst>
              <a:ext uri="{FF2B5EF4-FFF2-40B4-BE49-F238E27FC236}">
                <a16:creationId xmlns:a16="http://schemas.microsoft.com/office/drawing/2014/main" id="{9E0AA487-0062-B11E-855D-94B7FA355E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126794" y="1012169"/>
            <a:ext cx="1597310" cy="533102"/>
          </a:xfrm>
          <a:prstGeom prst="rect">
            <a:avLst/>
          </a:prstGeom>
        </p:spPr>
      </p:pic>
      <p:sp>
        <p:nvSpPr>
          <p:cNvPr id="10" name="Picture Placeholder 9">
            <a:extLst>
              <a:ext uri="{FF2B5EF4-FFF2-40B4-BE49-F238E27FC236}">
                <a16:creationId xmlns:a16="http://schemas.microsoft.com/office/drawing/2014/main" id="{2C1CCAD4-D13E-0E49-3CD8-13ECF1A2B955}"/>
              </a:ext>
            </a:extLst>
          </p:cNvPr>
          <p:cNvSpPr>
            <a:spLocks noGrp="1"/>
          </p:cNvSpPr>
          <p:nvPr>
            <p:ph type="pic" sz="quarter" idx="24"/>
          </p:nvPr>
        </p:nvSpPr>
        <p:spPr>
          <a:xfrm>
            <a:off x="0" y="0"/>
            <a:ext cx="6096000" cy="6858000"/>
          </a:xfrm>
          <a:prstGeom prst="rect">
            <a:avLst/>
          </a:prstGeom>
        </p:spPr>
        <p:txBody>
          <a:bodyPr/>
          <a:lstStyle/>
          <a:p>
            <a:endParaRPr lang="en-US"/>
          </a:p>
        </p:txBody>
      </p:sp>
    </p:spTree>
    <p:extLst>
      <p:ext uri="{BB962C8B-B14F-4D97-AF65-F5344CB8AC3E}">
        <p14:creationId xmlns:p14="http://schemas.microsoft.com/office/powerpoint/2010/main" val="309267398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40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1818215-185F-83DF-8A9F-0AA1732288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816350" cy="6858000"/>
          </a:xfrm>
          <a:prstGeom prst="rect">
            <a:avLst/>
          </a:prstGeom>
        </p:spPr>
      </p:pic>
      <p:sp>
        <p:nvSpPr>
          <p:cNvPr id="10" name="Picture Placeholder 23">
            <a:extLst>
              <a:ext uri="{FF2B5EF4-FFF2-40B4-BE49-F238E27FC236}">
                <a16:creationId xmlns:a16="http://schemas.microsoft.com/office/drawing/2014/main" id="{609BC14C-5951-F523-2CD2-4D16467017D5}"/>
              </a:ext>
            </a:extLst>
          </p:cNvPr>
          <p:cNvSpPr>
            <a:spLocks noGrp="1"/>
          </p:cNvSpPr>
          <p:nvPr>
            <p:ph type="pic" sz="quarter" idx="22" hasCustomPrompt="1"/>
          </p:nvPr>
        </p:nvSpPr>
        <p:spPr>
          <a:xfrm>
            <a:off x="4583113" y="4080289"/>
            <a:ext cx="1512887" cy="530352"/>
          </a:xfrm>
          <a:prstGeom prst="rect">
            <a:avLst/>
          </a:prstGeom>
          <a:solidFill>
            <a:schemeClr val="tx2"/>
          </a:solidFill>
        </p:spPr>
        <p:txBody>
          <a:bodyPr anchor="ctr"/>
          <a:lstStyle>
            <a:lvl1pPr algn="ctr">
              <a:defRPr>
                <a:solidFill>
                  <a:schemeClr val="bg1"/>
                </a:solidFill>
              </a:defRPr>
            </a:lvl1pPr>
          </a:lstStyle>
          <a:p>
            <a:r>
              <a:rPr lang="en-US" dirty="0"/>
              <a:t>Customer Logo</a:t>
            </a:r>
          </a:p>
        </p:txBody>
      </p:sp>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2270666"/>
            <a:ext cx="2568575" cy="2111375"/>
          </a:xfrm>
          <a:prstGeom prst="rect">
            <a:avLst/>
          </a:prstGeom>
        </p:spPr>
        <p:txBody>
          <a:bodyPr/>
          <a:lstStyle>
            <a:lvl1pPr>
              <a:defRPr sz="2800" b="1" i="0">
                <a:solidFill>
                  <a:schemeClr val="bg1"/>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520824"/>
            <a:ext cx="503239" cy="503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1</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2270666"/>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003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A8030DE-AA47-9C78-FC52-AA576C2AFB0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816350" cy="6858000"/>
          </a:xfrm>
          <a:prstGeom prst="rect">
            <a:avLst/>
          </a:prstGeom>
        </p:spPr>
      </p:pic>
      <p:sp>
        <p:nvSpPr>
          <p:cNvPr id="27" name="Picture Placeholder 26">
            <a:extLst>
              <a:ext uri="{FF2B5EF4-FFF2-40B4-BE49-F238E27FC236}">
                <a16:creationId xmlns:a16="http://schemas.microsoft.com/office/drawing/2014/main" id="{C7763A0E-4F17-F85E-47A8-B0B0B3797137}"/>
              </a:ext>
            </a:extLst>
          </p:cNvPr>
          <p:cNvSpPr>
            <a:spLocks noGrp="1"/>
          </p:cNvSpPr>
          <p:nvPr>
            <p:ph type="pic" sz="quarter" idx="26"/>
          </p:nvPr>
        </p:nvSpPr>
        <p:spPr>
          <a:xfrm>
            <a:off x="759524" y="1520824"/>
            <a:ext cx="2284412" cy="2286000"/>
          </a:xfrm>
          <a:custGeom>
            <a:avLst/>
            <a:gdLst>
              <a:gd name="connsiteX0" fmla="*/ 1142206 w 2284412"/>
              <a:gd name="connsiteY0" fmla="*/ 0 h 2286000"/>
              <a:gd name="connsiteX1" fmla="*/ 2284412 w 2284412"/>
              <a:gd name="connsiteY1" fmla="*/ 1143000 h 2286000"/>
              <a:gd name="connsiteX2" fmla="*/ 1142206 w 2284412"/>
              <a:gd name="connsiteY2" fmla="*/ 2286000 h 2286000"/>
              <a:gd name="connsiteX3" fmla="*/ 0 w 2284412"/>
              <a:gd name="connsiteY3" fmla="*/ 1143000 h 2286000"/>
              <a:gd name="connsiteX4" fmla="*/ 195071 w 2284412"/>
              <a:gd name="connsiteY4" fmla="*/ 503938 h 2286000"/>
              <a:gd name="connsiteX5" fmla="*/ 203138 w 2284412"/>
              <a:gd name="connsiteY5" fmla="*/ 493143 h 2286000"/>
              <a:gd name="connsiteX6" fmla="*/ 219198 w 2284412"/>
              <a:gd name="connsiteY6" fmla="*/ 498128 h 2286000"/>
              <a:gd name="connsiteX7" fmla="*/ 269908 w 2284412"/>
              <a:gd name="connsiteY7" fmla="*/ 503240 h 2286000"/>
              <a:gd name="connsiteX8" fmla="*/ 521528 w 2284412"/>
              <a:gd name="connsiteY8" fmla="*/ 251620 h 2286000"/>
              <a:gd name="connsiteX9" fmla="*/ 516416 w 2284412"/>
              <a:gd name="connsiteY9" fmla="*/ 200910 h 2286000"/>
              <a:gd name="connsiteX10" fmla="*/ 512890 w 2284412"/>
              <a:gd name="connsiteY10" fmla="*/ 189551 h 2286000"/>
              <a:gd name="connsiteX11" fmla="*/ 597763 w 2284412"/>
              <a:gd name="connsiteY11" fmla="*/ 137954 h 2286000"/>
              <a:gd name="connsiteX12" fmla="*/ 1142206 w 2284412"/>
              <a:gd name="connsiteY12"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412" h="2286000">
                <a:moveTo>
                  <a:pt x="1142206" y="0"/>
                </a:moveTo>
                <a:cubicBezTo>
                  <a:pt x="1773029" y="0"/>
                  <a:pt x="2284412" y="511739"/>
                  <a:pt x="2284412" y="1143000"/>
                </a:cubicBezTo>
                <a:cubicBezTo>
                  <a:pt x="2284412" y="1774261"/>
                  <a:pt x="1773029" y="2286000"/>
                  <a:pt x="1142206" y="2286000"/>
                </a:cubicBezTo>
                <a:cubicBezTo>
                  <a:pt x="511383" y="2286000"/>
                  <a:pt x="0" y="1774261"/>
                  <a:pt x="0" y="1143000"/>
                </a:cubicBezTo>
                <a:cubicBezTo>
                  <a:pt x="0" y="906277"/>
                  <a:pt x="71913" y="686362"/>
                  <a:pt x="195071" y="503938"/>
                </a:cubicBezTo>
                <a:lnTo>
                  <a:pt x="203138" y="493143"/>
                </a:lnTo>
                <a:lnTo>
                  <a:pt x="219198" y="498128"/>
                </a:lnTo>
                <a:cubicBezTo>
                  <a:pt x="235578" y="501480"/>
                  <a:pt x="252537" y="503240"/>
                  <a:pt x="269908" y="503240"/>
                </a:cubicBezTo>
                <a:cubicBezTo>
                  <a:pt x="408874" y="503240"/>
                  <a:pt x="521528" y="390586"/>
                  <a:pt x="521528" y="251620"/>
                </a:cubicBezTo>
                <a:cubicBezTo>
                  <a:pt x="521528" y="234249"/>
                  <a:pt x="519768" y="217290"/>
                  <a:pt x="516416" y="200910"/>
                </a:cubicBezTo>
                <a:lnTo>
                  <a:pt x="512890" y="189551"/>
                </a:lnTo>
                <a:lnTo>
                  <a:pt x="597763" y="137954"/>
                </a:lnTo>
                <a:cubicBezTo>
                  <a:pt x="759606" y="49975"/>
                  <a:pt x="945074" y="0"/>
                  <a:pt x="1142206" y="0"/>
                </a:cubicBezTo>
                <a:close/>
              </a:path>
            </a:pathLst>
          </a:custGeom>
          <a:solidFill>
            <a:schemeClr val="bg1">
              <a:lumMod val="85000"/>
            </a:schemeClr>
          </a:solidFill>
        </p:spPr>
        <p:txBody>
          <a:bodyPr wrap="square">
            <a:noAutofit/>
          </a:bodyPr>
          <a:lstStyle>
            <a:lvl1pPr algn="ctr">
              <a:lnSpc>
                <a:spcPct val="300000"/>
              </a:lnSpc>
              <a:defRPr/>
            </a:lvl1pPr>
          </a:lstStyle>
          <a:p>
            <a:endParaRPr lang="en-US"/>
          </a:p>
        </p:txBody>
      </p:sp>
      <p:sp>
        <p:nvSpPr>
          <p:cNvPr id="28" name="Oval 27">
            <a:extLst>
              <a:ext uri="{FF2B5EF4-FFF2-40B4-BE49-F238E27FC236}">
                <a16:creationId xmlns:a16="http://schemas.microsoft.com/office/drawing/2014/main" id="{1F556193-2EDE-A9C2-DE45-1DED5806D623}"/>
              </a:ext>
            </a:extLst>
          </p:cNvPr>
          <p:cNvSpPr/>
          <p:nvPr userDrawn="1"/>
        </p:nvSpPr>
        <p:spPr>
          <a:xfrm>
            <a:off x="777812" y="1520824"/>
            <a:ext cx="503239" cy="503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3">
            <a:extLst>
              <a:ext uri="{FF2B5EF4-FFF2-40B4-BE49-F238E27FC236}">
                <a16:creationId xmlns:a16="http://schemas.microsoft.com/office/drawing/2014/main" id="{609BC14C-5951-F523-2CD2-4D16467017D5}"/>
              </a:ext>
            </a:extLst>
          </p:cNvPr>
          <p:cNvSpPr>
            <a:spLocks noGrp="1"/>
          </p:cNvSpPr>
          <p:nvPr>
            <p:ph type="pic" sz="quarter" idx="22" hasCustomPrompt="1"/>
          </p:nvPr>
        </p:nvSpPr>
        <p:spPr>
          <a:xfrm>
            <a:off x="4583113" y="4536349"/>
            <a:ext cx="1512887" cy="530352"/>
          </a:xfrm>
          <a:prstGeom prst="rect">
            <a:avLst/>
          </a:prstGeom>
          <a:solidFill>
            <a:schemeClr val="tx2"/>
          </a:solidFill>
        </p:spPr>
        <p:txBody>
          <a:bodyPr anchor="ctr"/>
          <a:lstStyle>
            <a:lvl1pPr algn="ctr">
              <a:defRPr>
                <a:solidFill>
                  <a:schemeClr val="bg1"/>
                </a:solidFill>
              </a:defRPr>
            </a:lvl1pPr>
          </a:lstStyle>
          <a:p>
            <a:r>
              <a:rPr lang="en-US" dirty="0"/>
              <a:t>Customer Logo</a:t>
            </a:r>
          </a:p>
        </p:txBody>
      </p:sp>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4583113" y="1487203"/>
            <a:ext cx="5581650" cy="783464"/>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1</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3034668"/>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973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3D8C6A4-D1BF-AEBC-9C49-52F404E783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816350" cy="6858000"/>
          </a:xfrm>
          <a:prstGeom prst="rect">
            <a:avLst/>
          </a:prstGeom>
        </p:spPr>
      </p:pic>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2270666"/>
            <a:ext cx="2568575" cy="2111375"/>
          </a:xfrm>
          <a:prstGeom prst="rect">
            <a:avLst/>
          </a:prstGeom>
        </p:spPr>
        <p:txBody>
          <a:bodyPr/>
          <a:lstStyle>
            <a:lvl1pPr>
              <a:defRPr sz="2800" b="1" i="0">
                <a:solidFill>
                  <a:schemeClr val="bg1"/>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520824"/>
            <a:ext cx="503239" cy="503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2</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2270666"/>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a:extLst>
              <a:ext uri="{FF2B5EF4-FFF2-40B4-BE49-F238E27FC236}">
                <a16:creationId xmlns:a16="http://schemas.microsoft.com/office/drawing/2014/main" id="{E91E952D-A920-06AA-930D-10329CAE287E}"/>
              </a:ext>
            </a:extLst>
          </p:cNvPr>
          <p:cNvSpPr>
            <a:spLocks noGrp="1"/>
          </p:cNvSpPr>
          <p:nvPr>
            <p:ph type="body" sz="quarter" idx="26"/>
          </p:nvPr>
        </p:nvSpPr>
        <p:spPr>
          <a:xfrm>
            <a:off x="5085741" y="4048951"/>
            <a:ext cx="3537051" cy="1008062"/>
          </a:xfrm>
          <a:prstGeom prst="rect">
            <a:avLst/>
          </a:prstGeom>
        </p:spPr>
        <p:txBody>
          <a:bodyPr/>
          <a:lstStyle>
            <a:lvl1pPr>
              <a:defRPr sz="1350">
                <a:solidFill>
                  <a:srgbClr val="4E444E"/>
                </a:solidFill>
                <a:latin typeface="Gotham-Medium" panose="02000604040000020004" pitchFamily="2" charset="0"/>
              </a:defRPr>
            </a:lvl1pPr>
          </a:lstStyle>
          <a:p>
            <a:pPr lvl="0"/>
            <a:r>
              <a:rPr lang="en-US" dirty="0"/>
              <a:t>Click to edit Master text style</a:t>
            </a:r>
          </a:p>
        </p:txBody>
      </p:sp>
      <p:sp>
        <p:nvSpPr>
          <p:cNvPr id="9" name="Text Placeholder 13">
            <a:extLst>
              <a:ext uri="{FF2B5EF4-FFF2-40B4-BE49-F238E27FC236}">
                <a16:creationId xmlns:a16="http://schemas.microsoft.com/office/drawing/2014/main" id="{C90798FD-622C-13BA-7BE9-9F4DC488628A}"/>
              </a:ext>
            </a:extLst>
          </p:cNvPr>
          <p:cNvSpPr>
            <a:spLocks noGrp="1"/>
          </p:cNvSpPr>
          <p:nvPr>
            <p:ph type="body" sz="quarter" idx="27" hasCustomPrompt="1"/>
          </p:nvPr>
        </p:nvSpPr>
        <p:spPr>
          <a:xfrm>
            <a:off x="5085741" y="5225203"/>
            <a:ext cx="3169695" cy="190573"/>
          </a:xfrm>
          <a:prstGeom prst="rect">
            <a:avLst/>
          </a:prstGeom>
        </p:spPr>
        <p:txBody>
          <a:bodyPr/>
          <a:lstStyle>
            <a:lvl1pPr>
              <a:defRPr sz="1150" b="1">
                <a:solidFill>
                  <a:srgbClr val="4E444E"/>
                </a:solidFill>
                <a:latin typeface="Gotham Medium" pitchFamily="2" charset="0"/>
                <a:cs typeface="Gotham Medium" pitchFamily="2" charset="0"/>
              </a:defRPr>
            </a:lvl1pPr>
          </a:lstStyle>
          <a:p>
            <a:pPr lvl="0"/>
            <a:r>
              <a:rPr lang="en-US" dirty="0"/>
              <a:t>[First Name] [Last Name]</a:t>
            </a:r>
          </a:p>
        </p:txBody>
      </p:sp>
      <p:sp>
        <p:nvSpPr>
          <p:cNvPr id="11" name="Text Placeholder 13">
            <a:extLst>
              <a:ext uri="{FF2B5EF4-FFF2-40B4-BE49-F238E27FC236}">
                <a16:creationId xmlns:a16="http://schemas.microsoft.com/office/drawing/2014/main" id="{09402A75-8FF3-6E1A-7165-F62BA8F51054}"/>
              </a:ext>
            </a:extLst>
          </p:cNvPr>
          <p:cNvSpPr>
            <a:spLocks noGrp="1"/>
          </p:cNvSpPr>
          <p:nvPr>
            <p:ph type="body" sz="quarter" idx="28" hasCustomPrompt="1"/>
          </p:nvPr>
        </p:nvSpPr>
        <p:spPr>
          <a:xfrm>
            <a:off x="5085741" y="5401047"/>
            <a:ext cx="3169695" cy="190573"/>
          </a:xfrm>
          <a:prstGeom prst="rect">
            <a:avLst/>
          </a:prstGeom>
        </p:spPr>
        <p:txBody>
          <a:bodyPr/>
          <a:lstStyle>
            <a:lvl1pPr>
              <a:defRPr sz="1000" b="0" i="0">
                <a:solidFill>
                  <a:srgbClr val="4E444E"/>
                </a:solidFill>
                <a:latin typeface="Gotham Light" pitchFamily="2" charset="0"/>
                <a:cs typeface="Gotham Light" pitchFamily="2" charset="0"/>
              </a:defRPr>
            </a:lvl1pPr>
          </a:lstStyle>
          <a:p>
            <a:pPr lvl="0"/>
            <a:r>
              <a:rPr lang="en-US" dirty="0"/>
              <a:t>[Job Title], [Company]</a:t>
            </a:r>
          </a:p>
        </p:txBody>
      </p:sp>
    </p:spTree>
    <p:extLst>
      <p:ext uri="{BB962C8B-B14F-4D97-AF65-F5344CB8AC3E}">
        <p14:creationId xmlns:p14="http://schemas.microsoft.com/office/powerpoint/2010/main" val="17555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3D8C6A4-D1BF-AEBC-9C49-52F404E783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816350" cy="6858000"/>
          </a:xfrm>
          <a:prstGeom prst="rect">
            <a:avLst/>
          </a:prstGeom>
        </p:spPr>
      </p:pic>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1523778"/>
            <a:ext cx="2568575" cy="2111375"/>
          </a:xfrm>
          <a:prstGeom prst="rect">
            <a:avLst/>
          </a:prstGeom>
        </p:spPr>
        <p:txBody>
          <a:bodyPr/>
          <a:lstStyle>
            <a:lvl1pPr>
              <a:defRPr sz="2800" b="1" i="0">
                <a:solidFill>
                  <a:schemeClr val="bg1"/>
                </a:solidFill>
                <a:latin typeface="Gotham Bold" pitchFamily="2" charset="0"/>
                <a:cs typeface="Gotham Bold" pitchFamily="2" charset="0"/>
              </a:defRPr>
            </a:lvl1pPr>
          </a:lstStyle>
          <a:p>
            <a:pPr lvl="0"/>
            <a:endParaRPr lang="en-US" dirty="0"/>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1523778"/>
            <a:ext cx="3363023" cy="409063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314DCC42-8B70-A757-9C1B-859A1C156C3F}"/>
              </a:ext>
            </a:extLst>
          </p:cNvPr>
          <p:cNvCxnSpPr>
            <a:cxnSpLocks/>
          </p:cNvCxnSpPr>
          <p:nvPr userDrawn="1"/>
        </p:nvCxnSpPr>
        <p:spPr>
          <a:xfrm>
            <a:off x="8391326" y="1516624"/>
            <a:ext cx="0" cy="3091952"/>
          </a:xfrm>
          <a:prstGeom prst="line">
            <a:avLst/>
          </a:prstGeom>
          <a:ln w="22225">
            <a:solidFill>
              <a:srgbClr val="E1251B"/>
            </a:solidFill>
          </a:ln>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38148BB0-E5B9-FE5A-ED7A-AEE7924E8DD7}"/>
              </a:ext>
            </a:extLst>
          </p:cNvPr>
          <p:cNvSpPr>
            <a:spLocks noGrp="1"/>
          </p:cNvSpPr>
          <p:nvPr>
            <p:ph type="body" sz="quarter" idx="14"/>
          </p:nvPr>
        </p:nvSpPr>
        <p:spPr>
          <a:xfrm>
            <a:off x="8658035" y="1516624"/>
            <a:ext cx="1565362" cy="234570"/>
          </a:xfrm>
          <a:prstGeom prst="rect">
            <a:avLst/>
          </a:prstGeom>
        </p:spPr>
        <p:txBody>
          <a:bodyPr/>
          <a:lstStyle>
            <a:lvl1pPr>
              <a:defRPr sz="1650">
                <a:solidFill>
                  <a:schemeClr val="tx2"/>
                </a:solidFill>
                <a:latin typeface="+mj-lt"/>
              </a:defRPr>
            </a:lvl1pPr>
          </a:lstStyle>
          <a:p>
            <a:pPr lvl="0"/>
            <a:r>
              <a:rPr lang="en-US" dirty="0"/>
              <a:t>Click to edit</a:t>
            </a:r>
          </a:p>
        </p:txBody>
      </p:sp>
      <p:sp>
        <p:nvSpPr>
          <p:cNvPr id="18" name="Text Placeholder 13">
            <a:extLst>
              <a:ext uri="{FF2B5EF4-FFF2-40B4-BE49-F238E27FC236}">
                <a16:creationId xmlns:a16="http://schemas.microsoft.com/office/drawing/2014/main" id="{9DAF2329-364E-5A98-5447-C430E16C910C}"/>
              </a:ext>
            </a:extLst>
          </p:cNvPr>
          <p:cNvSpPr>
            <a:spLocks noGrp="1"/>
          </p:cNvSpPr>
          <p:nvPr>
            <p:ph type="body" sz="quarter" idx="15"/>
          </p:nvPr>
        </p:nvSpPr>
        <p:spPr>
          <a:xfrm>
            <a:off x="8658035" y="1758978"/>
            <a:ext cx="1565362" cy="481004"/>
          </a:xfrm>
          <a:prstGeom prst="rect">
            <a:avLst/>
          </a:prstGeom>
        </p:spPr>
        <p:txBody>
          <a:bodyPr/>
          <a:lstStyle>
            <a:lvl1pPr>
              <a:defRPr sz="1200" b="0" i="0">
                <a:solidFill>
                  <a:schemeClr val="tx2"/>
                </a:solidFill>
                <a:latin typeface="Gotham Light" pitchFamily="2" charset="0"/>
                <a:cs typeface="Gotham Light" pitchFamily="2" charset="0"/>
              </a:defRPr>
            </a:lvl1pPr>
          </a:lstStyle>
          <a:p>
            <a:pPr lvl="0"/>
            <a:r>
              <a:rPr lang="en-US" dirty="0"/>
              <a:t>Click to edit Master text style</a:t>
            </a:r>
          </a:p>
        </p:txBody>
      </p:sp>
      <p:sp>
        <p:nvSpPr>
          <p:cNvPr id="19" name="Text Placeholder 13">
            <a:extLst>
              <a:ext uri="{FF2B5EF4-FFF2-40B4-BE49-F238E27FC236}">
                <a16:creationId xmlns:a16="http://schemas.microsoft.com/office/drawing/2014/main" id="{8F649BDE-9841-7830-7602-E762C8D503A6}"/>
              </a:ext>
            </a:extLst>
          </p:cNvPr>
          <p:cNvSpPr>
            <a:spLocks noGrp="1"/>
          </p:cNvSpPr>
          <p:nvPr>
            <p:ph type="body" sz="quarter" idx="16"/>
          </p:nvPr>
        </p:nvSpPr>
        <p:spPr>
          <a:xfrm>
            <a:off x="8658035" y="4060806"/>
            <a:ext cx="1565362" cy="234570"/>
          </a:xfrm>
          <a:prstGeom prst="rect">
            <a:avLst/>
          </a:prstGeom>
        </p:spPr>
        <p:txBody>
          <a:bodyPr/>
          <a:lstStyle>
            <a:lvl1pPr>
              <a:defRPr sz="1650">
                <a:solidFill>
                  <a:schemeClr val="tx2"/>
                </a:solidFill>
                <a:latin typeface="+mj-lt"/>
              </a:defRPr>
            </a:lvl1pPr>
          </a:lstStyle>
          <a:p>
            <a:pPr lvl="0"/>
            <a:r>
              <a:rPr lang="en-US" dirty="0"/>
              <a:t>Click to edit</a:t>
            </a:r>
          </a:p>
        </p:txBody>
      </p:sp>
      <p:sp>
        <p:nvSpPr>
          <p:cNvPr id="20" name="Text Placeholder 13">
            <a:extLst>
              <a:ext uri="{FF2B5EF4-FFF2-40B4-BE49-F238E27FC236}">
                <a16:creationId xmlns:a16="http://schemas.microsoft.com/office/drawing/2014/main" id="{BEA0676A-B914-3C74-6B0B-6DFEE59B2975}"/>
              </a:ext>
            </a:extLst>
          </p:cNvPr>
          <p:cNvSpPr>
            <a:spLocks noGrp="1"/>
          </p:cNvSpPr>
          <p:nvPr>
            <p:ph type="body" sz="quarter" idx="17"/>
          </p:nvPr>
        </p:nvSpPr>
        <p:spPr>
          <a:xfrm>
            <a:off x="8658035" y="4303160"/>
            <a:ext cx="1565362" cy="481004"/>
          </a:xfrm>
          <a:prstGeom prst="rect">
            <a:avLst/>
          </a:prstGeom>
        </p:spPr>
        <p:txBody>
          <a:bodyPr/>
          <a:lstStyle>
            <a:lvl1pPr>
              <a:defRPr sz="1200" b="0" i="0">
                <a:solidFill>
                  <a:schemeClr val="tx2"/>
                </a:solidFill>
                <a:latin typeface="Gotham Light" pitchFamily="2" charset="0"/>
                <a:cs typeface="Gotham Light" pitchFamily="2" charset="0"/>
              </a:defRPr>
            </a:lvl1pPr>
          </a:lstStyle>
          <a:p>
            <a:pPr lvl="0"/>
            <a:r>
              <a:rPr lang="en-US" dirty="0"/>
              <a:t>Click to edit Master text style</a:t>
            </a:r>
          </a:p>
        </p:txBody>
      </p:sp>
      <p:sp>
        <p:nvSpPr>
          <p:cNvPr id="21" name="Text Placeholder 13">
            <a:extLst>
              <a:ext uri="{FF2B5EF4-FFF2-40B4-BE49-F238E27FC236}">
                <a16:creationId xmlns:a16="http://schemas.microsoft.com/office/drawing/2014/main" id="{EDE83533-A2F3-AAA4-CAEF-D8E1ADAE8840}"/>
              </a:ext>
            </a:extLst>
          </p:cNvPr>
          <p:cNvSpPr>
            <a:spLocks noGrp="1"/>
          </p:cNvSpPr>
          <p:nvPr>
            <p:ph type="body" sz="quarter" idx="18"/>
          </p:nvPr>
        </p:nvSpPr>
        <p:spPr>
          <a:xfrm>
            <a:off x="8658035" y="2784564"/>
            <a:ext cx="1565362" cy="234570"/>
          </a:xfrm>
          <a:prstGeom prst="rect">
            <a:avLst/>
          </a:prstGeom>
        </p:spPr>
        <p:txBody>
          <a:bodyPr/>
          <a:lstStyle>
            <a:lvl1pPr>
              <a:defRPr sz="1650">
                <a:solidFill>
                  <a:schemeClr val="tx2"/>
                </a:solidFill>
                <a:latin typeface="+mj-lt"/>
              </a:defRPr>
            </a:lvl1pPr>
          </a:lstStyle>
          <a:p>
            <a:pPr lvl="0"/>
            <a:r>
              <a:rPr lang="en-US" dirty="0"/>
              <a:t>Click to edit</a:t>
            </a:r>
          </a:p>
        </p:txBody>
      </p:sp>
      <p:sp>
        <p:nvSpPr>
          <p:cNvPr id="22" name="Text Placeholder 13">
            <a:extLst>
              <a:ext uri="{FF2B5EF4-FFF2-40B4-BE49-F238E27FC236}">
                <a16:creationId xmlns:a16="http://schemas.microsoft.com/office/drawing/2014/main" id="{17966C69-A575-9C94-EE42-204F3B2BC34D}"/>
              </a:ext>
            </a:extLst>
          </p:cNvPr>
          <p:cNvSpPr>
            <a:spLocks noGrp="1"/>
          </p:cNvSpPr>
          <p:nvPr>
            <p:ph type="body" sz="quarter" idx="19"/>
          </p:nvPr>
        </p:nvSpPr>
        <p:spPr>
          <a:xfrm>
            <a:off x="8658035" y="3026918"/>
            <a:ext cx="1565362" cy="481004"/>
          </a:xfrm>
          <a:prstGeom prst="rect">
            <a:avLst/>
          </a:prstGeom>
        </p:spPr>
        <p:txBody>
          <a:bodyPr/>
          <a:lstStyle>
            <a:lvl1pPr>
              <a:defRPr sz="1200" b="0" i="0">
                <a:solidFill>
                  <a:schemeClr val="tx2"/>
                </a:solidFill>
                <a:latin typeface="Gotham Light" pitchFamily="2" charset="0"/>
                <a:cs typeface="Gotham Light" pitchFamily="2" charset="0"/>
              </a:defRPr>
            </a:lvl1pPr>
          </a:lstStyle>
          <a:p>
            <a:pPr lvl="0"/>
            <a:r>
              <a:rPr lang="en-US" dirty="0"/>
              <a:t>Click to edit Master text style</a:t>
            </a:r>
          </a:p>
        </p:txBody>
      </p:sp>
    </p:spTree>
    <p:extLst>
      <p:ext uri="{BB962C8B-B14F-4D97-AF65-F5344CB8AC3E}">
        <p14:creationId xmlns:p14="http://schemas.microsoft.com/office/powerpoint/2010/main" val="15191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N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3D8C6A4-D1BF-AEBC-9C49-52F404E783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816350" cy="6858000"/>
          </a:xfrm>
          <a:prstGeom prst="rect">
            <a:avLst/>
          </a:prstGeom>
        </p:spPr>
      </p:pic>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1523778"/>
            <a:ext cx="2568575" cy="2111375"/>
          </a:xfrm>
          <a:prstGeom prst="rect">
            <a:avLst/>
          </a:prstGeom>
        </p:spPr>
        <p:txBody>
          <a:bodyPr/>
          <a:lstStyle>
            <a:lvl1pPr>
              <a:defRPr sz="2800" b="1" i="0">
                <a:solidFill>
                  <a:schemeClr val="bg1"/>
                </a:solidFill>
                <a:latin typeface="Gotham Bold" pitchFamily="2" charset="0"/>
                <a:cs typeface="Gotham Bold" pitchFamily="2" charset="0"/>
              </a:defRPr>
            </a:lvl1pPr>
          </a:lstStyle>
          <a:p>
            <a:pPr lvl="0"/>
            <a:endParaRPr lang="en-US" dirty="0"/>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1523778"/>
            <a:ext cx="5799137" cy="409063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536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818215-185F-83DF-8A9F-0AA17322886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3816350" cy="6858000"/>
          </a:xfrm>
          <a:prstGeom prst="rect">
            <a:avLst/>
          </a:prstGeom>
        </p:spPr>
      </p:pic>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2270666"/>
            <a:ext cx="2568575" cy="2111375"/>
          </a:xfrm>
          <a:prstGeom prst="rect">
            <a:avLst/>
          </a:prstGeom>
        </p:spPr>
        <p:txBody>
          <a:bodyPr/>
          <a:lstStyle>
            <a:lvl1pPr>
              <a:defRPr sz="2800" b="1" i="0">
                <a:solidFill>
                  <a:schemeClr val="bg1"/>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520824"/>
            <a:ext cx="503239" cy="503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3</a:t>
            </a:r>
          </a:p>
        </p:txBody>
      </p:sp>
      <p:sp>
        <p:nvSpPr>
          <p:cNvPr id="8" name="Text Placeholder 23">
            <a:extLst>
              <a:ext uri="{FF2B5EF4-FFF2-40B4-BE49-F238E27FC236}">
                <a16:creationId xmlns:a16="http://schemas.microsoft.com/office/drawing/2014/main" id="{8DEA7C77-3395-B221-EBDC-F181847182A4}"/>
              </a:ext>
            </a:extLst>
          </p:cNvPr>
          <p:cNvSpPr>
            <a:spLocks noGrp="1"/>
          </p:cNvSpPr>
          <p:nvPr>
            <p:ph type="body" sz="quarter" idx="25"/>
          </p:nvPr>
        </p:nvSpPr>
        <p:spPr>
          <a:xfrm>
            <a:off x="4583113" y="2270666"/>
            <a:ext cx="3363023" cy="409063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a:extLst>
              <a:ext uri="{FF2B5EF4-FFF2-40B4-BE49-F238E27FC236}">
                <a16:creationId xmlns:a16="http://schemas.microsoft.com/office/drawing/2014/main" id="{B56B2688-1F70-B327-D809-0154D79E9615}"/>
              </a:ext>
            </a:extLst>
          </p:cNvPr>
          <p:cNvSpPr>
            <a:spLocks noGrp="1"/>
          </p:cNvSpPr>
          <p:nvPr>
            <p:ph type="body" sz="quarter" idx="14"/>
          </p:nvPr>
        </p:nvSpPr>
        <p:spPr>
          <a:xfrm>
            <a:off x="8851812" y="1808164"/>
            <a:ext cx="1816179" cy="462501"/>
          </a:xfrm>
          <a:prstGeom prst="rect">
            <a:avLst/>
          </a:prstGeom>
        </p:spPr>
        <p:txBody>
          <a:bodyPr/>
          <a:lstStyle>
            <a:lvl1pPr>
              <a:defRPr sz="1000" b="0" i="0">
                <a:solidFill>
                  <a:schemeClr val="tx2"/>
                </a:solidFill>
                <a:latin typeface="Gotham Medium" pitchFamily="2" charset="0"/>
                <a:cs typeface="Gotham Medium" pitchFamily="2" charset="0"/>
              </a:defRPr>
            </a:lvl1pPr>
          </a:lstStyle>
          <a:p>
            <a:pPr lvl="0"/>
            <a:r>
              <a:rPr lang="en-US" dirty="0"/>
              <a:t>Click to edit</a:t>
            </a:r>
          </a:p>
        </p:txBody>
      </p:sp>
      <p:sp>
        <p:nvSpPr>
          <p:cNvPr id="9" name="Oval 8">
            <a:extLst>
              <a:ext uri="{FF2B5EF4-FFF2-40B4-BE49-F238E27FC236}">
                <a16:creationId xmlns:a16="http://schemas.microsoft.com/office/drawing/2014/main" id="{6E23B171-95E5-34F4-B2C8-46B3643777D9}"/>
              </a:ext>
            </a:extLst>
          </p:cNvPr>
          <p:cNvSpPr/>
          <p:nvPr userDrawn="1"/>
        </p:nvSpPr>
        <p:spPr>
          <a:xfrm>
            <a:off x="8375652" y="1808163"/>
            <a:ext cx="215900" cy="215900"/>
          </a:xfrm>
          <a:prstGeom prst="ellipse">
            <a:avLst/>
          </a:prstGeom>
          <a:solidFill>
            <a:srgbClr val="FFB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heckmark with solid fill">
            <a:extLst>
              <a:ext uri="{FF2B5EF4-FFF2-40B4-BE49-F238E27FC236}">
                <a16:creationId xmlns:a16="http://schemas.microsoft.com/office/drawing/2014/main" id="{D52B1CCC-6E64-C5DB-5BF4-C8633EAD28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633" y="1854199"/>
            <a:ext cx="139383" cy="139383"/>
          </a:xfrm>
          <a:prstGeom prst="rect">
            <a:avLst/>
          </a:prstGeom>
        </p:spPr>
      </p:pic>
      <p:sp>
        <p:nvSpPr>
          <p:cNvPr id="15" name="Text Placeholder 13">
            <a:extLst>
              <a:ext uri="{FF2B5EF4-FFF2-40B4-BE49-F238E27FC236}">
                <a16:creationId xmlns:a16="http://schemas.microsoft.com/office/drawing/2014/main" id="{48E9582F-1958-05B3-642B-159FD8F3ACA4}"/>
              </a:ext>
            </a:extLst>
          </p:cNvPr>
          <p:cNvSpPr>
            <a:spLocks noGrp="1"/>
          </p:cNvSpPr>
          <p:nvPr>
            <p:ph type="body" sz="quarter" idx="26"/>
          </p:nvPr>
        </p:nvSpPr>
        <p:spPr>
          <a:xfrm>
            <a:off x="8851812" y="2798764"/>
            <a:ext cx="1816179" cy="462501"/>
          </a:xfrm>
          <a:prstGeom prst="rect">
            <a:avLst/>
          </a:prstGeom>
        </p:spPr>
        <p:txBody>
          <a:bodyPr/>
          <a:lstStyle>
            <a:lvl1pPr>
              <a:defRPr sz="1000" b="0" i="0">
                <a:solidFill>
                  <a:schemeClr val="tx2"/>
                </a:solidFill>
                <a:latin typeface="Gotham Medium" pitchFamily="2" charset="0"/>
                <a:cs typeface="Gotham Medium" pitchFamily="2" charset="0"/>
              </a:defRPr>
            </a:lvl1pPr>
          </a:lstStyle>
          <a:p>
            <a:pPr lvl="0"/>
            <a:r>
              <a:rPr lang="en-US" dirty="0"/>
              <a:t>Click to edit</a:t>
            </a:r>
          </a:p>
        </p:txBody>
      </p:sp>
      <p:sp>
        <p:nvSpPr>
          <p:cNvPr id="17" name="Oval 16">
            <a:extLst>
              <a:ext uri="{FF2B5EF4-FFF2-40B4-BE49-F238E27FC236}">
                <a16:creationId xmlns:a16="http://schemas.microsoft.com/office/drawing/2014/main" id="{73A40FD7-3BB8-48B6-7165-DCCD7880E2CA}"/>
              </a:ext>
            </a:extLst>
          </p:cNvPr>
          <p:cNvSpPr/>
          <p:nvPr userDrawn="1"/>
        </p:nvSpPr>
        <p:spPr>
          <a:xfrm>
            <a:off x="8375652" y="2798763"/>
            <a:ext cx="215900" cy="215900"/>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mark with solid fill">
            <a:extLst>
              <a:ext uri="{FF2B5EF4-FFF2-40B4-BE49-F238E27FC236}">
                <a16:creationId xmlns:a16="http://schemas.microsoft.com/office/drawing/2014/main" id="{80F0A4B9-7CEF-A6AD-6010-18323B8999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633" y="2844799"/>
            <a:ext cx="139383" cy="139383"/>
          </a:xfrm>
          <a:prstGeom prst="rect">
            <a:avLst/>
          </a:prstGeom>
        </p:spPr>
      </p:pic>
      <p:sp>
        <p:nvSpPr>
          <p:cNvPr id="19" name="Text Placeholder 13">
            <a:extLst>
              <a:ext uri="{FF2B5EF4-FFF2-40B4-BE49-F238E27FC236}">
                <a16:creationId xmlns:a16="http://schemas.microsoft.com/office/drawing/2014/main" id="{01BFB3DC-44FA-B92D-D345-C4B9202E0395}"/>
              </a:ext>
            </a:extLst>
          </p:cNvPr>
          <p:cNvSpPr>
            <a:spLocks noGrp="1"/>
          </p:cNvSpPr>
          <p:nvPr>
            <p:ph type="body" sz="quarter" idx="27"/>
          </p:nvPr>
        </p:nvSpPr>
        <p:spPr>
          <a:xfrm>
            <a:off x="8851812" y="3857098"/>
            <a:ext cx="1816179" cy="462501"/>
          </a:xfrm>
          <a:prstGeom prst="rect">
            <a:avLst/>
          </a:prstGeom>
        </p:spPr>
        <p:txBody>
          <a:bodyPr/>
          <a:lstStyle>
            <a:lvl1pPr>
              <a:defRPr sz="1000" b="0" i="0">
                <a:solidFill>
                  <a:schemeClr val="tx2"/>
                </a:solidFill>
                <a:latin typeface="Gotham Medium" pitchFamily="2" charset="0"/>
                <a:cs typeface="Gotham Medium" pitchFamily="2" charset="0"/>
              </a:defRPr>
            </a:lvl1pPr>
          </a:lstStyle>
          <a:p>
            <a:pPr lvl="0"/>
            <a:r>
              <a:rPr lang="en-US" dirty="0"/>
              <a:t>Click to edit</a:t>
            </a:r>
          </a:p>
        </p:txBody>
      </p:sp>
      <p:sp>
        <p:nvSpPr>
          <p:cNvPr id="20" name="Oval 19">
            <a:extLst>
              <a:ext uri="{FF2B5EF4-FFF2-40B4-BE49-F238E27FC236}">
                <a16:creationId xmlns:a16="http://schemas.microsoft.com/office/drawing/2014/main" id="{63A0296C-21ED-525E-65F3-D020E0E7959E}"/>
              </a:ext>
            </a:extLst>
          </p:cNvPr>
          <p:cNvSpPr/>
          <p:nvPr userDrawn="1"/>
        </p:nvSpPr>
        <p:spPr>
          <a:xfrm>
            <a:off x="8375652" y="3857097"/>
            <a:ext cx="215900" cy="215900"/>
          </a:xfrm>
          <a:prstGeom prst="ellipse">
            <a:avLst/>
          </a:prstGeom>
          <a:solidFill>
            <a:srgbClr val="F26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heckmark with solid fill">
            <a:extLst>
              <a:ext uri="{FF2B5EF4-FFF2-40B4-BE49-F238E27FC236}">
                <a16:creationId xmlns:a16="http://schemas.microsoft.com/office/drawing/2014/main" id="{B1D42F31-01FA-178C-9A4C-1CADF32009F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633" y="3903133"/>
            <a:ext cx="139383" cy="139383"/>
          </a:xfrm>
          <a:prstGeom prst="rect">
            <a:avLst/>
          </a:prstGeom>
        </p:spPr>
      </p:pic>
      <p:pic>
        <p:nvPicPr>
          <p:cNvPr id="25" name="Graphic 24" descr="Checkmark with solid fill">
            <a:extLst>
              <a:ext uri="{FF2B5EF4-FFF2-40B4-BE49-F238E27FC236}">
                <a16:creationId xmlns:a16="http://schemas.microsoft.com/office/drawing/2014/main" id="{610C42F2-F167-C28B-8054-97F463272F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633" y="4910667"/>
            <a:ext cx="139383" cy="139383"/>
          </a:xfrm>
          <a:prstGeom prst="rect">
            <a:avLst/>
          </a:prstGeom>
        </p:spPr>
      </p:pic>
    </p:spTree>
    <p:extLst>
      <p:ext uri="{BB962C8B-B14F-4D97-AF65-F5344CB8AC3E}">
        <p14:creationId xmlns:p14="http://schemas.microsoft.com/office/powerpoint/2010/main" val="378333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23">
            <a:extLst>
              <a:ext uri="{FF2B5EF4-FFF2-40B4-BE49-F238E27FC236}">
                <a16:creationId xmlns:a16="http://schemas.microsoft.com/office/drawing/2014/main" id="{609BC14C-5951-F523-2CD2-4D16467017D5}"/>
              </a:ext>
            </a:extLst>
          </p:cNvPr>
          <p:cNvSpPr>
            <a:spLocks noGrp="1"/>
          </p:cNvSpPr>
          <p:nvPr>
            <p:ph type="pic" sz="quarter" idx="22" hasCustomPrompt="1"/>
          </p:nvPr>
        </p:nvSpPr>
        <p:spPr>
          <a:xfrm>
            <a:off x="4583113" y="4080289"/>
            <a:ext cx="1512887" cy="530352"/>
          </a:xfrm>
          <a:prstGeom prst="rect">
            <a:avLst/>
          </a:prstGeom>
          <a:solidFill>
            <a:schemeClr val="tx2"/>
          </a:solidFill>
        </p:spPr>
        <p:txBody>
          <a:bodyPr anchor="ctr"/>
          <a:lstStyle>
            <a:lvl1pPr algn="ctr">
              <a:defRPr>
                <a:solidFill>
                  <a:schemeClr val="bg1"/>
                </a:solidFill>
              </a:defRPr>
            </a:lvl1pPr>
          </a:lstStyle>
          <a:p>
            <a:r>
              <a:rPr lang="en-US" dirty="0"/>
              <a:t>Customer Logo</a:t>
            </a:r>
          </a:p>
        </p:txBody>
      </p:sp>
      <p:sp>
        <p:nvSpPr>
          <p:cNvPr id="13" name="Text Placeholder 12">
            <a:extLst>
              <a:ext uri="{FF2B5EF4-FFF2-40B4-BE49-F238E27FC236}">
                <a16:creationId xmlns:a16="http://schemas.microsoft.com/office/drawing/2014/main" id="{7A820C6F-08CF-B8C4-C062-D4656DA44E30}"/>
              </a:ext>
            </a:extLst>
          </p:cNvPr>
          <p:cNvSpPr>
            <a:spLocks noGrp="1"/>
          </p:cNvSpPr>
          <p:nvPr>
            <p:ph type="body" sz="quarter" idx="23"/>
          </p:nvPr>
        </p:nvSpPr>
        <p:spPr>
          <a:xfrm>
            <a:off x="777812" y="2270666"/>
            <a:ext cx="2568575" cy="2111375"/>
          </a:xfrm>
          <a:prstGeom prst="rect">
            <a:avLst/>
          </a:prstGeom>
        </p:spPr>
        <p:txBody>
          <a:bodyPr/>
          <a:lstStyle>
            <a:lvl1pPr>
              <a:defRPr sz="2800" b="1" i="0">
                <a:solidFill>
                  <a:srgbClr val="4E444E"/>
                </a:solidFill>
                <a:latin typeface="Gotham Bold" pitchFamily="2" charset="0"/>
                <a:cs typeface="Gotham Bold" pitchFamily="2" charset="0"/>
              </a:defRPr>
            </a:lvl1pPr>
          </a:lstStyle>
          <a:p>
            <a:pPr lvl="0"/>
            <a:endParaRPr lang="en-US" dirty="0"/>
          </a:p>
        </p:txBody>
      </p:sp>
      <p:sp>
        <p:nvSpPr>
          <p:cNvPr id="14" name="Oval 13">
            <a:extLst>
              <a:ext uri="{FF2B5EF4-FFF2-40B4-BE49-F238E27FC236}">
                <a16:creationId xmlns:a16="http://schemas.microsoft.com/office/drawing/2014/main" id="{DFF7B7AE-E6D0-BC43-E0EF-2F774890F2E0}"/>
              </a:ext>
            </a:extLst>
          </p:cNvPr>
          <p:cNvSpPr/>
          <p:nvPr userDrawn="1"/>
        </p:nvSpPr>
        <p:spPr>
          <a:xfrm>
            <a:off x="777812" y="1520824"/>
            <a:ext cx="503239" cy="503239"/>
          </a:xfrm>
          <a:prstGeom prst="ellipse">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8252E"/>
              </a:solidFill>
            </a:endParaRPr>
          </a:p>
        </p:txBody>
      </p:sp>
      <p:sp>
        <p:nvSpPr>
          <p:cNvPr id="16" name="Text Placeholder 15">
            <a:extLst>
              <a:ext uri="{FF2B5EF4-FFF2-40B4-BE49-F238E27FC236}">
                <a16:creationId xmlns:a16="http://schemas.microsoft.com/office/drawing/2014/main" id="{431A9B87-EAAF-959F-E807-AC118474A4D3}"/>
              </a:ext>
            </a:extLst>
          </p:cNvPr>
          <p:cNvSpPr>
            <a:spLocks noGrp="1"/>
          </p:cNvSpPr>
          <p:nvPr>
            <p:ph type="body" sz="quarter" idx="24" hasCustomPrompt="1"/>
          </p:nvPr>
        </p:nvSpPr>
        <p:spPr>
          <a:xfrm>
            <a:off x="950405" y="1643952"/>
            <a:ext cx="454532" cy="380111"/>
          </a:xfrm>
          <a:prstGeom prst="rect">
            <a:avLst/>
          </a:prstGeom>
        </p:spPr>
        <p:txBody>
          <a:bodyPr/>
          <a:lstStyle>
            <a:lvl1pPr>
              <a:defRPr sz="2150" b="1" i="0">
                <a:solidFill>
                  <a:schemeClr val="bg1"/>
                </a:solidFill>
                <a:latin typeface="Gotham Bold" pitchFamily="2" charset="0"/>
                <a:cs typeface="Gotham Bold" pitchFamily="2" charset="0"/>
              </a:defRPr>
            </a:lvl1pPr>
          </a:lstStyle>
          <a:p>
            <a:pPr lvl="0"/>
            <a:r>
              <a:rPr lang="en-US" dirty="0"/>
              <a:t>1</a:t>
            </a:r>
          </a:p>
        </p:txBody>
      </p:sp>
      <p:sp>
        <p:nvSpPr>
          <p:cNvPr id="24" name="Text Placeholder 23">
            <a:extLst>
              <a:ext uri="{FF2B5EF4-FFF2-40B4-BE49-F238E27FC236}">
                <a16:creationId xmlns:a16="http://schemas.microsoft.com/office/drawing/2014/main" id="{848D0D19-724F-C779-F1CF-2F4FBA8F8542}"/>
              </a:ext>
            </a:extLst>
          </p:cNvPr>
          <p:cNvSpPr>
            <a:spLocks noGrp="1"/>
          </p:cNvSpPr>
          <p:nvPr>
            <p:ph type="body" sz="quarter" idx="25"/>
          </p:nvPr>
        </p:nvSpPr>
        <p:spPr>
          <a:xfrm>
            <a:off x="4583113" y="2270666"/>
            <a:ext cx="5581650" cy="1258888"/>
          </a:xfrm>
          <a:prstGeom prst="rect">
            <a:avLst/>
          </a:prstGeom>
        </p:spPr>
        <p:txBody>
          <a:bodyPr/>
          <a:lstStyle>
            <a:lvl1pPr>
              <a:lnSpc>
                <a:spcPct val="100000"/>
              </a:lnSpc>
              <a:defRPr sz="1350" b="0" i="0">
                <a:solidFill>
                  <a:srgbClr val="4E444E"/>
                </a:solidFill>
                <a:latin typeface="Gotham Book" pitchFamily="2" charset="0"/>
                <a:cs typeface="Gotham Book" pitchFamily="2" charset="0"/>
              </a:defRPr>
            </a:lvl1pPr>
            <a:lvl2pPr>
              <a:lnSpc>
                <a:spcPct val="100000"/>
              </a:lnSpc>
              <a:defRPr sz="1350" b="0" i="0">
                <a:solidFill>
                  <a:srgbClr val="4E444E"/>
                </a:solidFill>
                <a:latin typeface="Gotham Book" pitchFamily="2" charset="0"/>
                <a:cs typeface="Gotham Book" pitchFamily="2" charset="0"/>
              </a:defRPr>
            </a:lvl2pPr>
            <a:lvl3pPr>
              <a:lnSpc>
                <a:spcPct val="100000"/>
              </a:lnSpc>
              <a:defRPr sz="1350" b="0" i="0">
                <a:solidFill>
                  <a:srgbClr val="4E444E"/>
                </a:solidFill>
                <a:latin typeface="Gotham Book" pitchFamily="2" charset="0"/>
                <a:cs typeface="Gotham Book" pitchFamily="2" charset="0"/>
              </a:defRPr>
            </a:lvl3pPr>
            <a:lvl4pPr>
              <a:lnSpc>
                <a:spcPct val="100000"/>
              </a:lnSpc>
              <a:defRPr sz="1350" b="0" i="0">
                <a:solidFill>
                  <a:srgbClr val="4E444E"/>
                </a:solidFill>
                <a:latin typeface="Gotham Book" pitchFamily="2" charset="0"/>
                <a:cs typeface="Gotham Book" pitchFamily="2" charset="0"/>
              </a:defRPr>
            </a:lvl4pPr>
            <a:lvl5pPr>
              <a:lnSpc>
                <a:spcPct val="100000"/>
              </a:lnSpc>
              <a:defRPr sz="1350" b="0" i="0">
                <a:solidFill>
                  <a:srgbClr val="4E444E"/>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837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ED3E6-DBEC-095E-94C2-3F1C464565B9}"/>
              </a:ext>
            </a:extLst>
          </p:cNvPr>
          <p:cNvSpPr>
            <a:spLocks noGrp="1"/>
          </p:cNvSpPr>
          <p:nvPr>
            <p:ph type="title"/>
          </p:nvPr>
        </p:nvSpPr>
        <p:spPr>
          <a:xfrm>
            <a:off x="533400" y="365125"/>
            <a:ext cx="10820400" cy="132556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3A54BDEA-6F95-EC80-4968-CA42D4616A5A}"/>
              </a:ext>
            </a:extLst>
          </p:cNvPr>
          <p:cNvSpPr>
            <a:spLocks noGrp="1"/>
          </p:cNvSpPr>
          <p:nvPr>
            <p:ph type="body" idx="1"/>
          </p:nvPr>
        </p:nvSpPr>
        <p:spPr>
          <a:xfrm>
            <a:off x="544286" y="1825625"/>
            <a:ext cx="10809514"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F92D50-BC07-1A7D-3E29-CE029E2E2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50">
                <a:solidFill>
                  <a:schemeClr val="tx1">
                    <a:tint val="75000"/>
                  </a:schemeClr>
                </a:solidFill>
              </a:defRPr>
            </a:lvl1pPr>
          </a:lstStyle>
          <a:p>
            <a:fld id="{AC8ABD45-F0DD-4CD7-82C0-9C5DD2D1A41B}" type="datetimeFigureOut">
              <a:rPr lang="en-US" smtClean="0"/>
              <a:pPr/>
              <a:t>5/31/2024</a:t>
            </a:fld>
            <a:endParaRPr lang="en-US"/>
          </a:p>
        </p:txBody>
      </p:sp>
      <p:sp>
        <p:nvSpPr>
          <p:cNvPr id="5" name="Footer Placeholder 4">
            <a:extLst>
              <a:ext uri="{FF2B5EF4-FFF2-40B4-BE49-F238E27FC236}">
                <a16:creationId xmlns:a16="http://schemas.microsoft.com/office/drawing/2014/main" id="{34723E90-D33E-93EE-04B5-CEEAB575E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CFE260-7AAB-B40A-8918-9E78EDB98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50">
                <a:solidFill>
                  <a:schemeClr val="tx1">
                    <a:tint val="75000"/>
                  </a:schemeClr>
                </a:solidFill>
              </a:defRPr>
            </a:lvl1pPr>
          </a:lstStyle>
          <a:p>
            <a:fld id="{C07E5E54-E6F3-4947-870C-391BA1CEF445}" type="slidenum">
              <a:rPr lang="en-US" smtClean="0"/>
              <a:pPr/>
              <a:t>‹#›</a:t>
            </a:fld>
            <a:endParaRPr lang="en-US"/>
          </a:p>
        </p:txBody>
      </p:sp>
    </p:spTree>
    <p:extLst>
      <p:ext uri="{BB962C8B-B14F-4D97-AF65-F5344CB8AC3E}">
        <p14:creationId xmlns:p14="http://schemas.microsoft.com/office/powerpoint/2010/main" val="240516198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2" r:id="rId4"/>
    <p:sldLayoutId id="2147483663" r:id="rId5"/>
    <p:sldLayoutId id="2147483664" r:id="rId6"/>
    <p:sldLayoutId id="2147483677" r:id="rId7"/>
    <p:sldLayoutId id="2147483665" r:id="rId8"/>
    <p:sldLayoutId id="2147483666" r:id="rId9"/>
    <p:sldLayoutId id="2147483667" r:id="rId10"/>
    <p:sldLayoutId id="2147483669" r:id="rId11"/>
    <p:sldLayoutId id="2147483668" r:id="rId12"/>
    <p:sldLayoutId id="2147483670" r:id="rId13"/>
    <p:sldLayoutId id="2147483671" r:id="rId14"/>
    <p:sldLayoutId id="2147483672" r:id="rId15"/>
    <p:sldLayoutId id="2147483673" r:id="rId16"/>
    <p:sldLayoutId id="2147483674" r:id="rId17"/>
    <p:sldLayoutId id="2147483675" r:id="rId18"/>
    <p:sldLayoutId id="2147483676" r:id="rId19"/>
    <p:sldLayoutId id="2147483661" r:id="rId20"/>
  </p:sldLayoutIdLst>
  <p:txStyles>
    <p:titleStyle>
      <a:lvl1pPr algn="l" defTabSz="914400" rtl="0" eaLnBrk="1" latinLnBrk="0" hangingPunct="1">
        <a:lnSpc>
          <a:spcPct val="90000"/>
        </a:lnSpc>
        <a:spcBef>
          <a:spcPct val="0"/>
        </a:spcBef>
        <a:buNone/>
        <a:defRPr sz="435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150" kern="1200">
          <a:solidFill>
            <a:schemeClr val="tx1"/>
          </a:solidFill>
          <a:latin typeface="+mn-lt"/>
          <a:ea typeface="+mn-ea"/>
          <a:cs typeface="+mn-cs"/>
        </a:defRPr>
      </a:lvl1pPr>
      <a:lvl2pPr marL="174625" indent="-171450" algn="l" defTabSz="914400" rtl="0" eaLnBrk="1" latinLnBrk="0" hangingPunct="1">
        <a:lnSpc>
          <a:spcPct val="90000"/>
        </a:lnSpc>
        <a:spcBef>
          <a:spcPts val="500"/>
        </a:spcBef>
        <a:buFont typeface="Arial" panose="020B0604020202020204" pitchFamily="34" charset="0"/>
        <a:buChar char="•"/>
        <a:defRPr sz="1150" kern="1200">
          <a:solidFill>
            <a:schemeClr val="tx1"/>
          </a:solidFill>
          <a:latin typeface="+mn-lt"/>
          <a:ea typeface="+mn-ea"/>
          <a:cs typeface="+mn-cs"/>
        </a:defRPr>
      </a:lvl2pPr>
      <a:lvl3pPr marL="341313" indent="-171450" algn="l" defTabSz="914400" rtl="0" eaLnBrk="1" latinLnBrk="0" hangingPunct="1">
        <a:lnSpc>
          <a:spcPct val="90000"/>
        </a:lnSpc>
        <a:spcBef>
          <a:spcPts val="500"/>
        </a:spcBef>
        <a:buFont typeface="Arial" panose="020B0604020202020204" pitchFamily="34" charset="0"/>
        <a:buChar char="•"/>
        <a:defRPr sz="1150" kern="1200">
          <a:solidFill>
            <a:schemeClr val="tx1"/>
          </a:solidFill>
          <a:latin typeface="+mn-lt"/>
          <a:ea typeface="+mn-ea"/>
          <a:cs typeface="+mn-cs"/>
        </a:defRPr>
      </a:lvl3pPr>
      <a:lvl4pPr marL="515938" indent="-171450" algn="l" defTabSz="914400" rtl="0" eaLnBrk="1" latinLnBrk="0" hangingPunct="1">
        <a:lnSpc>
          <a:spcPct val="90000"/>
        </a:lnSpc>
        <a:spcBef>
          <a:spcPts val="500"/>
        </a:spcBef>
        <a:buFont typeface="Arial" panose="020B0604020202020204" pitchFamily="34" charset="0"/>
        <a:buChar char="•"/>
        <a:defRPr sz="1150" kern="1200">
          <a:solidFill>
            <a:schemeClr val="tx1"/>
          </a:solidFill>
          <a:latin typeface="+mn-lt"/>
          <a:ea typeface="+mn-ea"/>
          <a:cs typeface="+mn-cs"/>
        </a:defRPr>
      </a:lvl4pPr>
      <a:lvl5pPr marL="688975" indent="-171450" algn="l" defTabSz="914400" rtl="0" eaLnBrk="1" latinLnBrk="0" hangingPunct="1">
        <a:lnSpc>
          <a:spcPct val="90000"/>
        </a:lnSpc>
        <a:spcBef>
          <a:spcPts val="500"/>
        </a:spcBef>
        <a:buFont typeface="Arial" panose="020B0604020202020204" pitchFamily="34" charset="0"/>
        <a:buChar char="•"/>
        <a:defRPr sz="11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3" userDrawn="1">
          <p15:clr>
            <a:srgbClr val="F26B43"/>
          </p15:clr>
        </p15:guide>
        <p15:guide id="2" pos="7355" userDrawn="1">
          <p15:clr>
            <a:srgbClr val="F26B43"/>
          </p15:clr>
        </p15:guide>
        <p15:guide id="3" orient="horz" pos="482" userDrawn="1">
          <p15:clr>
            <a:srgbClr val="F26B43"/>
          </p15:clr>
        </p15:guide>
        <p15:guide id="4" orient="horz" pos="3838" userDrawn="1">
          <p15:clr>
            <a:srgbClr val="F26B43"/>
          </p15:clr>
        </p15:guide>
        <p15:guide id="5" pos="3840" userDrawn="1">
          <p15:clr>
            <a:srgbClr val="F26B43"/>
          </p15:clr>
        </p15:guide>
        <p15:guide id="6" pos="166" userDrawn="1">
          <p15:clr>
            <a:srgbClr val="F26B43"/>
          </p15:clr>
        </p15:guide>
        <p15:guide id="7" pos="325" userDrawn="1">
          <p15:clr>
            <a:srgbClr val="F26B43"/>
          </p15:clr>
        </p15:guide>
        <p15:guide id="8" orient="horz" pos="2409" userDrawn="1">
          <p15:clr>
            <a:srgbClr val="F26B43"/>
          </p15:clr>
        </p15:guide>
        <p15:guide id="9" orient="horz" pos="3362" userDrawn="1">
          <p15:clr>
            <a:srgbClr val="F26B43"/>
          </p15:clr>
        </p15:guide>
        <p15:guide id="10" orient="horz" pos="2886" userDrawn="1">
          <p15:clr>
            <a:srgbClr val="F26B43"/>
          </p15:clr>
        </p15:guide>
        <p15:guide id="11" orient="horz" pos="1911" userDrawn="1">
          <p15:clr>
            <a:srgbClr val="F26B43"/>
          </p15:clr>
        </p15:guide>
        <p15:guide id="12" orient="horz" pos="1434" userDrawn="1">
          <p15:clr>
            <a:srgbClr val="F26B43"/>
          </p15:clr>
        </p15:guide>
        <p15:guide id="13" orient="horz" pos="958" userDrawn="1">
          <p15:clr>
            <a:srgbClr val="F26B43"/>
          </p15:clr>
        </p15:guide>
        <p15:guide id="14" pos="960" userDrawn="1">
          <p15:clr>
            <a:srgbClr val="F26B43"/>
          </p15:clr>
        </p15:guide>
        <p15:guide id="15" orient="horz" pos="4156" userDrawn="1">
          <p15:clr>
            <a:srgbClr val="F26B43"/>
          </p15:clr>
        </p15:guide>
        <p15:guide id="16" pos="1436" userDrawn="1">
          <p15:clr>
            <a:srgbClr val="F26B43"/>
          </p15:clr>
        </p15:guide>
        <p15:guide id="17" pos="1912" userDrawn="1">
          <p15:clr>
            <a:srgbClr val="F26B43"/>
          </p15:clr>
        </p15:guide>
        <p15:guide id="18" pos="2389" userDrawn="1">
          <p15:clr>
            <a:srgbClr val="F26B43"/>
          </p15:clr>
        </p15:guide>
        <p15:guide id="19" pos="2887" userDrawn="1">
          <p15:clr>
            <a:srgbClr val="F26B43"/>
          </p15:clr>
        </p15:guide>
        <p15:guide id="20" orient="horz" pos="2092" userDrawn="1">
          <p15:clr>
            <a:srgbClr val="F26B43"/>
          </p15:clr>
        </p15:guide>
        <p15:guide id="21" pos="3364" userDrawn="1">
          <p15:clr>
            <a:srgbClr val="F26B43"/>
          </p15:clr>
        </p15:guide>
        <p15:guide id="22" pos="4316" userDrawn="1">
          <p15:clr>
            <a:srgbClr val="F26B43"/>
          </p15:clr>
        </p15:guide>
        <p15:guide id="23" pos="4793" userDrawn="1">
          <p15:clr>
            <a:srgbClr val="F26B43"/>
          </p15:clr>
        </p15:guide>
        <p15:guide id="24" pos="5269" userDrawn="1">
          <p15:clr>
            <a:srgbClr val="F26B43"/>
          </p15:clr>
        </p15:guide>
        <p15:guide id="25" pos="5745" userDrawn="1">
          <p15:clr>
            <a:srgbClr val="F26B43"/>
          </p15:clr>
        </p15:guide>
        <p15:guide id="26" pos="7197" userDrawn="1">
          <p15:clr>
            <a:srgbClr val="F26B43"/>
          </p15:clr>
        </p15:guide>
        <p15:guide id="27" pos="6244" userDrawn="1">
          <p15:clr>
            <a:srgbClr val="F26B43"/>
          </p15:clr>
        </p15:guide>
        <p15:guide id="28" pos="6720" userDrawn="1">
          <p15:clr>
            <a:srgbClr val="F26B43"/>
          </p15:clr>
        </p15:guide>
        <p15:guide id="29" pos="7673" userDrawn="1">
          <p15:clr>
            <a:srgbClr val="F26B43"/>
          </p15:clr>
        </p15:guide>
        <p15:guide id="30" pos="7514" userDrawn="1">
          <p15:clr>
            <a:srgbClr val="F26B43"/>
          </p15:clr>
        </p15:guide>
        <p15:guide id="31" orient="horz" pos="2251" userDrawn="1">
          <p15:clr>
            <a:srgbClr val="F26B43"/>
          </p15:clr>
        </p15:guide>
        <p15:guide id="32" orient="horz" pos="1752" userDrawn="1">
          <p15:clr>
            <a:srgbClr val="F26B43"/>
          </p15:clr>
        </p15:guide>
        <p15:guide id="33" orient="horz" pos="1593" userDrawn="1">
          <p15:clr>
            <a:srgbClr val="F26B43"/>
          </p15:clr>
        </p15:guide>
        <p15:guide id="34" orient="horz" pos="164" userDrawn="1">
          <p15:clr>
            <a:srgbClr val="F26B43"/>
          </p15:clr>
        </p15:guide>
        <p15:guide id="35" orient="horz" pos="323" userDrawn="1">
          <p15:clr>
            <a:srgbClr val="F26B43"/>
          </p15:clr>
        </p15:guide>
        <p15:guide id="36" orient="horz" pos="640" userDrawn="1">
          <p15:clr>
            <a:srgbClr val="F26B43"/>
          </p15:clr>
        </p15:guide>
        <p15:guide id="37" orient="horz" pos="799" userDrawn="1">
          <p15:clr>
            <a:srgbClr val="F26B43"/>
          </p15:clr>
        </p15:guide>
        <p15:guide id="38" orient="horz" pos="1139" userDrawn="1">
          <p15:clr>
            <a:srgbClr val="F26B43"/>
          </p15:clr>
        </p15:guide>
        <p15:guide id="39" orient="horz" pos="1275" userDrawn="1">
          <p15:clr>
            <a:srgbClr val="F26B43"/>
          </p15:clr>
        </p15:guide>
        <p15:guide id="40" orient="horz" pos="2568" userDrawn="1">
          <p15:clr>
            <a:srgbClr val="F26B43"/>
          </p15:clr>
        </p15:guide>
        <p15:guide id="41" orient="horz" pos="2727" userDrawn="1">
          <p15:clr>
            <a:srgbClr val="F26B43"/>
          </p15:clr>
        </p15:guide>
        <p15:guide id="42" orient="horz" pos="3045" userDrawn="1">
          <p15:clr>
            <a:srgbClr val="F26B43"/>
          </p15:clr>
        </p15:guide>
        <p15:guide id="43" orient="horz" pos="3203" userDrawn="1">
          <p15:clr>
            <a:srgbClr val="F26B43"/>
          </p15:clr>
        </p15:guide>
        <p15:guide id="44" orient="horz" pos="3521" userDrawn="1">
          <p15:clr>
            <a:srgbClr val="F26B43"/>
          </p15:clr>
        </p15:guide>
        <p15:guide id="45" orient="horz" pos="3680" userDrawn="1">
          <p15:clr>
            <a:srgbClr val="F26B43"/>
          </p15:clr>
        </p15:guide>
        <p15:guide id="46" orient="horz" pos="3997" userDrawn="1">
          <p15:clr>
            <a:srgbClr val="F26B43"/>
          </p15:clr>
        </p15:guide>
        <p15:guide id="47" pos="642" userDrawn="1">
          <p15:clr>
            <a:srgbClr val="F26B43"/>
          </p15:clr>
        </p15:guide>
        <p15:guide id="48" pos="801" userDrawn="1">
          <p15:clr>
            <a:srgbClr val="F26B43"/>
          </p15:clr>
        </p15:guide>
        <p15:guide id="49" pos="1118" userDrawn="1">
          <p15:clr>
            <a:srgbClr val="F26B43"/>
          </p15:clr>
        </p15:guide>
        <p15:guide id="50" pos="1277" userDrawn="1">
          <p15:clr>
            <a:srgbClr val="F26B43"/>
          </p15:clr>
        </p15:guide>
        <p15:guide id="51" pos="7038" userDrawn="1">
          <p15:clr>
            <a:srgbClr val="F26B43"/>
          </p15:clr>
        </p15:guide>
        <p15:guide id="52" pos="6879" userDrawn="1">
          <p15:clr>
            <a:srgbClr val="F26B43"/>
          </p15:clr>
        </p15:guide>
        <p15:guide id="53" pos="6562" userDrawn="1">
          <p15:clr>
            <a:srgbClr val="F26B43"/>
          </p15:clr>
        </p15:guide>
        <p15:guide id="54" pos="6403" userDrawn="1">
          <p15:clr>
            <a:srgbClr val="F26B43"/>
          </p15:clr>
        </p15:guide>
        <p15:guide id="55" pos="6085" userDrawn="1">
          <p15:clr>
            <a:srgbClr val="F26B43"/>
          </p15:clr>
        </p15:guide>
        <p15:guide id="56" pos="5904" userDrawn="1">
          <p15:clr>
            <a:srgbClr val="F26B43"/>
          </p15:clr>
        </p15:guide>
        <p15:guide id="57" pos="5586" userDrawn="1">
          <p15:clr>
            <a:srgbClr val="F26B43"/>
          </p15:clr>
        </p15:guide>
        <p15:guide id="58" pos="5428" userDrawn="1">
          <p15:clr>
            <a:srgbClr val="F26B43"/>
          </p15:clr>
        </p15:guide>
        <p15:guide id="59" pos="5110" userDrawn="1">
          <p15:clr>
            <a:srgbClr val="F26B43"/>
          </p15:clr>
        </p15:guide>
        <p15:guide id="60" pos="4951" userDrawn="1">
          <p15:clr>
            <a:srgbClr val="F26B43"/>
          </p15:clr>
        </p15:guide>
        <p15:guide id="61" pos="4634" userDrawn="1">
          <p15:clr>
            <a:srgbClr val="F26B43"/>
          </p15:clr>
        </p15:guide>
        <p15:guide id="62" pos="4475" userDrawn="1">
          <p15:clr>
            <a:srgbClr val="F26B43"/>
          </p15:clr>
        </p15:guide>
        <p15:guide id="63" pos="1595" userDrawn="1">
          <p15:clr>
            <a:srgbClr val="F26B43"/>
          </p15:clr>
        </p15:guide>
        <p15:guide id="64" pos="1753" userDrawn="1">
          <p15:clr>
            <a:srgbClr val="F26B43"/>
          </p15:clr>
        </p15:guide>
        <p15:guide id="65" pos="2071" userDrawn="1">
          <p15:clr>
            <a:srgbClr val="F26B43"/>
          </p15:clr>
        </p15:guide>
        <p15:guide id="66" pos="2252" userDrawn="1">
          <p15:clr>
            <a:srgbClr val="F26B43"/>
          </p15:clr>
        </p15:guide>
        <p15:guide id="67" pos="2570" userDrawn="1">
          <p15:clr>
            <a:srgbClr val="F26B43"/>
          </p15:clr>
        </p15:guide>
        <p15:guide id="68" pos="2729" userDrawn="1">
          <p15:clr>
            <a:srgbClr val="F26B43"/>
          </p15:clr>
        </p15:guide>
        <p15:guide id="69" pos="3046" userDrawn="1">
          <p15:clr>
            <a:srgbClr val="F26B43"/>
          </p15:clr>
        </p15:guide>
        <p15:guide id="70" pos="3205" userDrawn="1">
          <p15:clr>
            <a:srgbClr val="F26B43"/>
          </p15:clr>
        </p15:guide>
        <p15:guide id="71" pos="3522" userDrawn="1">
          <p15:clr>
            <a:srgbClr val="F26B43"/>
          </p15:clr>
        </p15:guide>
        <p15:guide id="72" pos="3681" userDrawn="1">
          <p15:clr>
            <a:srgbClr val="F26B43"/>
          </p15:clr>
        </p15:guide>
        <p15:guide id="73" pos="4158" userDrawn="1">
          <p15:clr>
            <a:srgbClr val="F26B43"/>
          </p15:clr>
        </p15:guide>
        <p15:guide id="74" pos="399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www.lenovo.com/us/en/servers-storage/servers/"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58C2B26-1528-AC29-4BAD-3EADD4DACEA4}"/>
              </a:ext>
            </a:extLst>
          </p:cNvPr>
          <p:cNvSpPr>
            <a:spLocks noGrp="1"/>
          </p:cNvSpPr>
          <p:nvPr>
            <p:ph type="title"/>
          </p:nvPr>
        </p:nvSpPr>
        <p:spPr>
          <a:xfrm>
            <a:off x="720328" y="1884991"/>
            <a:ext cx="5090268" cy="1519955"/>
          </a:xfrm>
        </p:spPr>
        <p:txBody>
          <a:bodyPr/>
          <a:lstStyle/>
          <a:p>
            <a:r>
              <a:rPr lang="en-US" dirty="0">
                <a:solidFill>
                  <a:schemeClr val="accent1"/>
                </a:solidFill>
              </a:rPr>
              <a:t>Creating TV and movie magic</a:t>
            </a:r>
            <a:br>
              <a:rPr lang="en-US" dirty="0"/>
            </a:br>
            <a:r>
              <a:rPr lang="en-US" dirty="0"/>
              <a:t>with Lenovo</a:t>
            </a:r>
          </a:p>
        </p:txBody>
      </p:sp>
      <p:sp>
        <p:nvSpPr>
          <p:cNvPr id="20" name="Content Placeholder 19">
            <a:extLst>
              <a:ext uri="{FF2B5EF4-FFF2-40B4-BE49-F238E27FC236}">
                <a16:creationId xmlns:a16="http://schemas.microsoft.com/office/drawing/2014/main" id="{5D2428BA-F4C8-FB5E-2D4F-D294377CE940}"/>
              </a:ext>
            </a:extLst>
          </p:cNvPr>
          <p:cNvSpPr>
            <a:spLocks noGrp="1"/>
          </p:cNvSpPr>
          <p:nvPr>
            <p:ph idx="1"/>
          </p:nvPr>
        </p:nvSpPr>
        <p:spPr/>
        <p:txBody>
          <a:bodyPr/>
          <a:lstStyle/>
          <a:p>
            <a:r>
              <a:rPr lang="en-US" dirty="0"/>
              <a:t>A production company and digital studio based in France is using Lenovo ThinkSystem servers to bring animated stories to life on TV and cinema screens worldwide. TAT Productions' Lenovo compute clusters empower it to build, render, light, and animate complex 3D scenes and characters faster and more efficiently than ever before.</a:t>
            </a:r>
          </a:p>
        </p:txBody>
      </p:sp>
      <p:sp>
        <p:nvSpPr>
          <p:cNvPr id="21" name="Text Placeholder 20">
            <a:extLst>
              <a:ext uri="{FF2B5EF4-FFF2-40B4-BE49-F238E27FC236}">
                <a16:creationId xmlns:a16="http://schemas.microsoft.com/office/drawing/2014/main" id="{FFC3A420-E149-3F55-FA7F-F956B9908BCE}"/>
              </a:ext>
            </a:extLst>
          </p:cNvPr>
          <p:cNvSpPr>
            <a:spLocks noGrp="1"/>
          </p:cNvSpPr>
          <p:nvPr>
            <p:ph type="body" sz="quarter" idx="13"/>
          </p:nvPr>
        </p:nvSpPr>
        <p:spPr/>
        <p:txBody>
          <a:bodyPr/>
          <a:lstStyle/>
          <a:p>
            <a:r>
              <a:rPr lang="en-US" dirty="0"/>
              <a:t>Media &amp; Entertainment</a:t>
            </a:r>
          </a:p>
        </p:txBody>
      </p:sp>
      <p:sp>
        <p:nvSpPr>
          <p:cNvPr id="93" name="Text Placeholder 92">
            <a:extLst>
              <a:ext uri="{FF2B5EF4-FFF2-40B4-BE49-F238E27FC236}">
                <a16:creationId xmlns:a16="http://schemas.microsoft.com/office/drawing/2014/main" id="{DFC76B3E-5CF4-47A2-5EB2-5D88185F22C1}"/>
              </a:ext>
            </a:extLst>
          </p:cNvPr>
          <p:cNvSpPr>
            <a:spLocks noGrp="1"/>
          </p:cNvSpPr>
          <p:nvPr>
            <p:ph type="body" sz="quarter" idx="23"/>
          </p:nvPr>
        </p:nvSpPr>
        <p:spPr/>
        <p:txBody>
          <a:bodyPr/>
          <a:lstStyle/>
          <a:p>
            <a:r>
              <a:rPr lang="en-US" dirty="0"/>
              <a:t>TAT Productions</a:t>
            </a:r>
          </a:p>
        </p:txBody>
      </p:sp>
    </p:spTree>
    <p:extLst>
      <p:ext uri="{BB962C8B-B14F-4D97-AF65-F5344CB8AC3E}">
        <p14:creationId xmlns:p14="http://schemas.microsoft.com/office/powerpoint/2010/main" val="280506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6D9301-F50D-2204-418A-E570531701B4}"/>
              </a:ext>
            </a:extLst>
          </p:cNvPr>
          <p:cNvSpPr>
            <a:spLocks noGrp="1"/>
          </p:cNvSpPr>
          <p:nvPr>
            <p:ph type="body" sz="quarter" idx="24"/>
          </p:nvPr>
        </p:nvSpPr>
        <p:spPr>
          <a:xfrm>
            <a:off x="7808951" y="2299077"/>
            <a:ext cx="2962514" cy="1468180"/>
          </a:xfrm>
        </p:spPr>
        <p:txBody>
          <a:bodyPr/>
          <a:lstStyle/>
          <a:p>
            <a:r>
              <a:rPr lang="en-US" dirty="0"/>
              <a:t>“With Lenovo XClarity, we have full visibility of all our servers and advance warning of any potential problems such as overheating. We place intense demands on these machines, so it's great to have a global overview of server health.”</a:t>
            </a:r>
          </a:p>
        </p:txBody>
      </p:sp>
      <p:sp>
        <p:nvSpPr>
          <p:cNvPr id="3" name="Text Placeholder 2">
            <a:extLst>
              <a:ext uri="{FF2B5EF4-FFF2-40B4-BE49-F238E27FC236}">
                <a16:creationId xmlns:a16="http://schemas.microsoft.com/office/drawing/2014/main" id="{F6B5E695-EAEE-F6E7-27AE-B3C7F8ADE21B}"/>
              </a:ext>
            </a:extLst>
          </p:cNvPr>
          <p:cNvSpPr>
            <a:spLocks noGrp="1"/>
          </p:cNvSpPr>
          <p:nvPr>
            <p:ph type="body" sz="quarter" idx="25"/>
          </p:nvPr>
        </p:nvSpPr>
        <p:spPr>
          <a:xfrm>
            <a:off x="7808950" y="4002990"/>
            <a:ext cx="2895298" cy="190573"/>
          </a:xfrm>
        </p:spPr>
        <p:txBody>
          <a:bodyPr/>
          <a:lstStyle/>
          <a:p>
            <a:r>
              <a:rPr lang="en-US" dirty="0"/>
              <a:t>Boualem Nouri</a:t>
            </a:r>
          </a:p>
        </p:txBody>
      </p:sp>
      <p:sp>
        <p:nvSpPr>
          <p:cNvPr id="4" name="Text Placeholder 3">
            <a:extLst>
              <a:ext uri="{FF2B5EF4-FFF2-40B4-BE49-F238E27FC236}">
                <a16:creationId xmlns:a16="http://schemas.microsoft.com/office/drawing/2014/main" id="{0D005D42-26FA-24C1-0968-5656610F73EA}"/>
              </a:ext>
            </a:extLst>
          </p:cNvPr>
          <p:cNvSpPr>
            <a:spLocks noGrp="1"/>
          </p:cNvSpPr>
          <p:nvPr>
            <p:ph type="body" sz="quarter" idx="26"/>
          </p:nvPr>
        </p:nvSpPr>
        <p:spPr>
          <a:xfrm>
            <a:off x="7808950" y="4178834"/>
            <a:ext cx="2895298" cy="190573"/>
          </a:xfrm>
        </p:spPr>
        <p:txBody>
          <a:bodyPr/>
          <a:lstStyle/>
          <a:p>
            <a:r>
              <a:rPr lang="en-US" dirty="0"/>
              <a:t>IT Manager, TAT Productions</a:t>
            </a:r>
          </a:p>
        </p:txBody>
      </p:sp>
      <p:pic>
        <p:nvPicPr>
          <p:cNvPr id="9" name="Picture 8" descr="A group of people sitting at desks with computers&#10;&#10;Description automatically generated">
            <a:extLst>
              <a:ext uri="{FF2B5EF4-FFF2-40B4-BE49-F238E27FC236}">
                <a16:creationId xmlns:a16="http://schemas.microsoft.com/office/drawing/2014/main" id="{1254D980-C24F-19CA-E2A4-B966CA156EDD}"/>
              </a:ext>
            </a:extLst>
          </p:cNvPr>
          <p:cNvPicPr>
            <a:picLocks noChangeAspect="1"/>
          </p:cNvPicPr>
          <p:nvPr/>
        </p:nvPicPr>
        <p:blipFill rotWithShape="1">
          <a:blip r:embed="rId2">
            <a:extLst>
              <a:ext uri="{28A0092B-C50C-407E-A947-70E740481C1C}">
                <a14:useLocalDpi xmlns:a14="http://schemas.microsoft.com/office/drawing/2010/main" val="0"/>
              </a:ext>
            </a:extLst>
          </a:blip>
          <a:srcRect l="3434" t="1957" r="31944" b="3035"/>
          <a:stretch/>
        </p:blipFill>
        <p:spPr>
          <a:xfrm>
            <a:off x="0" y="0"/>
            <a:ext cx="6991350" cy="6858000"/>
          </a:xfrm>
          <a:prstGeom prst="rect">
            <a:avLst/>
          </a:prstGeom>
        </p:spPr>
      </p:pic>
    </p:spTree>
    <p:extLst>
      <p:ext uri="{BB962C8B-B14F-4D97-AF65-F5344CB8AC3E}">
        <p14:creationId xmlns:p14="http://schemas.microsoft.com/office/powerpoint/2010/main" val="2248055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iagram&#10;&#10;Description automatically generated">
            <a:extLst>
              <a:ext uri="{FF2B5EF4-FFF2-40B4-BE49-F238E27FC236}">
                <a16:creationId xmlns:a16="http://schemas.microsoft.com/office/drawing/2014/main" id="{D3A12B2D-4EC5-408B-7272-7640EFE0B4FA}"/>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25DE16F-9D10-5C3D-8060-B32AD3B4D838}"/>
              </a:ext>
            </a:extLst>
          </p:cNvPr>
          <p:cNvSpPr>
            <a:spLocks noGrp="1"/>
          </p:cNvSpPr>
          <p:nvPr>
            <p:ph type="body" sz="quarter" idx="25"/>
          </p:nvPr>
        </p:nvSpPr>
        <p:spPr>
          <a:xfrm>
            <a:off x="720328" y="2276476"/>
            <a:ext cx="4397772" cy="1632467"/>
          </a:xfrm>
        </p:spPr>
        <p:txBody>
          <a:bodyPr/>
          <a:lstStyle/>
          <a:p>
            <a:r>
              <a:rPr lang="en-US" dirty="0"/>
              <a:t>"Whenever we add new servers, we always look at the whole market and make sure we're getting the best value for our requirements," says Boualem Nouri. "But in terms of the quality of administration tools, Lenovo is still clearly far ahead of the competition. That's a very significant added value, and in those terms, I can easily understand why Lenovo is the global number one in servers."</a:t>
            </a:r>
          </a:p>
        </p:txBody>
      </p:sp>
      <p:sp>
        <p:nvSpPr>
          <p:cNvPr id="4" name="Title 3">
            <a:extLst>
              <a:ext uri="{FF2B5EF4-FFF2-40B4-BE49-F238E27FC236}">
                <a16:creationId xmlns:a16="http://schemas.microsoft.com/office/drawing/2014/main" id="{A531DAC0-AF30-4D0B-9D7D-A3BCC6385E23}"/>
              </a:ext>
            </a:extLst>
          </p:cNvPr>
          <p:cNvSpPr>
            <a:spLocks noGrp="1"/>
          </p:cNvSpPr>
          <p:nvPr>
            <p:ph type="title"/>
          </p:nvPr>
        </p:nvSpPr>
        <p:spPr/>
        <p:txBody>
          <a:bodyPr/>
          <a:lstStyle/>
          <a:p>
            <a:r>
              <a:rPr lang="en-US" dirty="0"/>
              <a:t>Why </a:t>
            </a:r>
            <a:r>
              <a:rPr lang="en-US" dirty="0">
                <a:solidFill>
                  <a:srgbClr val="E1251B"/>
                </a:solidFill>
              </a:rPr>
              <a:t>Lenovo</a:t>
            </a:r>
            <a:r>
              <a:rPr lang="en-US" dirty="0"/>
              <a:t>?</a:t>
            </a:r>
          </a:p>
        </p:txBody>
      </p:sp>
    </p:spTree>
    <p:extLst>
      <p:ext uri="{BB962C8B-B14F-4D97-AF65-F5344CB8AC3E}">
        <p14:creationId xmlns:p14="http://schemas.microsoft.com/office/powerpoint/2010/main" val="358830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D6B63-DA2A-2D4C-7A6A-15E761DE7C0F}"/>
              </a:ext>
            </a:extLst>
          </p:cNvPr>
          <p:cNvSpPr>
            <a:spLocks noGrp="1"/>
          </p:cNvSpPr>
          <p:nvPr>
            <p:ph type="body" sz="quarter" idx="23"/>
          </p:nvPr>
        </p:nvSpPr>
        <p:spPr>
          <a:xfrm>
            <a:off x="2943225" y="2000086"/>
            <a:ext cx="6419849" cy="563211"/>
          </a:xfrm>
        </p:spPr>
        <p:txBody>
          <a:bodyPr/>
          <a:lstStyle/>
          <a:p>
            <a:r>
              <a:rPr lang="en-US" dirty="0"/>
              <a:t>How can animation studios bring joy to global audiences?</a:t>
            </a:r>
          </a:p>
        </p:txBody>
      </p:sp>
      <p:sp>
        <p:nvSpPr>
          <p:cNvPr id="3" name="Text Placeholder 2">
            <a:extLst>
              <a:ext uri="{FF2B5EF4-FFF2-40B4-BE49-F238E27FC236}">
                <a16:creationId xmlns:a16="http://schemas.microsoft.com/office/drawing/2014/main" id="{AB9A462C-A52A-817F-AE75-178B98209831}"/>
              </a:ext>
            </a:extLst>
          </p:cNvPr>
          <p:cNvSpPr>
            <a:spLocks noGrp="1"/>
          </p:cNvSpPr>
          <p:nvPr>
            <p:ph type="body" sz="quarter" idx="25"/>
          </p:nvPr>
        </p:nvSpPr>
        <p:spPr>
          <a:xfrm>
            <a:off x="3248025" y="2933613"/>
            <a:ext cx="6115049" cy="501737"/>
          </a:xfrm>
        </p:spPr>
        <p:txBody>
          <a:bodyPr/>
          <a:lstStyle/>
          <a:p>
            <a:r>
              <a:rPr lang="en-US" dirty="0"/>
              <a:t>Lenovo ThinkSystem servers help TAT's digital artists transform their creative ideas into compelling TV and movie content.</a:t>
            </a:r>
          </a:p>
        </p:txBody>
      </p:sp>
      <p:sp>
        <p:nvSpPr>
          <p:cNvPr id="11" name="Text Placeholder 10">
            <a:extLst>
              <a:ext uri="{FF2B5EF4-FFF2-40B4-BE49-F238E27FC236}">
                <a16:creationId xmlns:a16="http://schemas.microsoft.com/office/drawing/2014/main" id="{C7833672-D7C6-F720-9937-6A4D78D1D17F}"/>
              </a:ext>
            </a:extLst>
          </p:cNvPr>
          <p:cNvSpPr>
            <a:spLocks noGrp="1"/>
          </p:cNvSpPr>
          <p:nvPr>
            <p:ph type="body" sz="quarter" idx="29"/>
          </p:nvPr>
        </p:nvSpPr>
        <p:spPr/>
        <p:txBody>
          <a:bodyPr/>
          <a:lstStyle/>
          <a:p>
            <a:r>
              <a:rPr lang="en-US" dirty="0"/>
              <a:t>Explore Lenovo ThinkSystem Solutions</a:t>
            </a:r>
          </a:p>
        </p:txBody>
      </p:sp>
      <p:sp>
        <p:nvSpPr>
          <p:cNvPr id="6" name="Text Placeholder 5">
            <a:extLst>
              <a:ext uri="{FF2B5EF4-FFF2-40B4-BE49-F238E27FC236}">
                <a16:creationId xmlns:a16="http://schemas.microsoft.com/office/drawing/2014/main" id="{8CAE2F60-12A7-DEA4-5418-1B1C9F49CFCD}"/>
              </a:ext>
            </a:extLst>
          </p:cNvPr>
          <p:cNvSpPr>
            <a:spLocks noGrp="1"/>
          </p:cNvSpPr>
          <p:nvPr>
            <p:ph type="body" sz="quarter" idx="30"/>
          </p:nvPr>
        </p:nvSpPr>
        <p:spPr/>
        <p:txBody>
          <a:bodyPr/>
          <a:lstStyle/>
          <a:p>
            <a:r>
              <a:rPr lang="en-GB" dirty="0"/>
              <a:t>Lenovo and the Lenovo logo are trademarks or registered trademarks of Lenovo.</a:t>
            </a:r>
            <a:br>
              <a:rPr lang="en-GB" dirty="0"/>
            </a:br>
            <a:r>
              <a:rPr lang="en-GB" dirty="0"/>
              <a:t>© Lenovo 2024. All rights reserved.</a:t>
            </a:r>
          </a:p>
        </p:txBody>
      </p:sp>
      <p:sp>
        <p:nvSpPr>
          <p:cNvPr id="4" name="Rectangle 3">
            <a:hlinkClick r:id="rId2"/>
            <a:extLst>
              <a:ext uri="{FF2B5EF4-FFF2-40B4-BE49-F238E27FC236}">
                <a16:creationId xmlns:a16="http://schemas.microsoft.com/office/drawing/2014/main" id="{02A8C2D8-E3D0-5B08-2E0E-974013AB9E4C}"/>
              </a:ext>
            </a:extLst>
          </p:cNvPr>
          <p:cNvSpPr/>
          <p:nvPr/>
        </p:nvSpPr>
        <p:spPr>
          <a:xfrm>
            <a:off x="4079874" y="3562350"/>
            <a:ext cx="4102101" cy="5017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4824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485F71-66FF-2C6E-FD3D-47786CF32DB7}"/>
              </a:ext>
            </a:extLst>
          </p:cNvPr>
          <p:cNvSpPr>
            <a:spLocks noGrp="1"/>
          </p:cNvSpPr>
          <p:nvPr>
            <p:ph type="body" sz="quarter" idx="23"/>
          </p:nvPr>
        </p:nvSpPr>
        <p:spPr/>
        <p:txBody>
          <a:bodyPr/>
          <a:lstStyle/>
          <a:p>
            <a:r>
              <a:rPr lang="en-US" dirty="0">
                <a:solidFill>
                  <a:srgbClr val="E1251B"/>
                </a:solidFill>
              </a:rPr>
              <a:t>Who is</a:t>
            </a:r>
            <a:br>
              <a:rPr lang="en-US" dirty="0"/>
            </a:br>
            <a:r>
              <a:rPr lang="en-US" dirty="0"/>
              <a:t>TAT Productions?</a:t>
            </a:r>
          </a:p>
        </p:txBody>
      </p:sp>
      <p:sp>
        <p:nvSpPr>
          <p:cNvPr id="4" name="Text Placeholder 3">
            <a:extLst>
              <a:ext uri="{FF2B5EF4-FFF2-40B4-BE49-F238E27FC236}">
                <a16:creationId xmlns:a16="http://schemas.microsoft.com/office/drawing/2014/main" id="{6AF17843-293A-9BA6-7A65-2D5184EC958B}"/>
              </a:ext>
            </a:extLst>
          </p:cNvPr>
          <p:cNvSpPr>
            <a:spLocks noGrp="1"/>
          </p:cNvSpPr>
          <p:nvPr>
            <p:ph type="body" sz="quarter" idx="24"/>
          </p:nvPr>
        </p:nvSpPr>
        <p:spPr/>
        <p:txBody>
          <a:bodyPr/>
          <a:lstStyle/>
          <a:p>
            <a:r>
              <a:rPr lang="en-US" dirty="0"/>
              <a:t>1</a:t>
            </a:r>
          </a:p>
        </p:txBody>
      </p:sp>
      <p:sp>
        <p:nvSpPr>
          <p:cNvPr id="5" name="Text Placeholder 4">
            <a:extLst>
              <a:ext uri="{FF2B5EF4-FFF2-40B4-BE49-F238E27FC236}">
                <a16:creationId xmlns:a16="http://schemas.microsoft.com/office/drawing/2014/main" id="{61B7B4C2-DACA-C2D0-4A9D-558AEF9D26CA}"/>
              </a:ext>
            </a:extLst>
          </p:cNvPr>
          <p:cNvSpPr>
            <a:spLocks noGrp="1"/>
          </p:cNvSpPr>
          <p:nvPr>
            <p:ph type="body" sz="quarter" idx="25"/>
          </p:nvPr>
        </p:nvSpPr>
        <p:spPr>
          <a:xfrm>
            <a:off x="4583113" y="1556291"/>
            <a:ext cx="6170612" cy="1258888"/>
          </a:xfrm>
        </p:spPr>
        <p:txBody>
          <a:bodyPr/>
          <a:lstStyle/>
          <a:p>
            <a:r>
              <a:rPr lang="en-US" dirty="0"/>
              <a:t>TAT is both a production company and an animation studio specialized in 3D animation for television and cinema. Its flagship property, the International Emmy Award®-winning "Les AS de la Jungle" ("Jungle Bunch"), has enjoyed enormous success since 2011 on screens both large and small in more than 200 territories and 50 languages. </a:t>
            </a:r>
          </a:p>
          <a:p>
            <a:r>
              <a:rPr lang="en-US" dirty="0"/>
              <a:t>TAT has released five full-length movies in theaters since 2017 and has two further movies and a new TV series currently in production. At the same time, it is creating a major new Netflix animated series, </a:t>
            </a:r>
            <a:r>
              <a:rPr lang="en-US" dirty="0" err="1"/>
              <a:t>Astérix</a:t>
            </a:r>
            <a:r>
              <a:rPr lang="en-US" dirty="0"/>
              <a:t>, directed by Alain </a:t>
            </a:r>
            <a:r>
              <a:rPr lang="en-US" dirty="0" err="1"/>
              <a:t>Chabat</a:t>
            </a:r>
            <a:r>
              <a:rPr lang="en-US" dirty="0"/>
              <a:t> and scheduled for release in 2025.</a:t>
            </a:r>
          </a:p>
        </p:txBody>
      </p:sp>
      <p:pic>
        <p:nvPicPr>
          <p:cNvPr id="9" name="Picture 8" descr="A group of cartoon characters&#10;&#10;Description automatically generated">
            <a:extLst>
              <a:ext uri="{FF2B5EF4-FFF2-40B4-BE49-F238E27FC236}">
                <a16:creationId xmlns:a16="http://schemas.microsoft.com/office/drawing/2014/main" id="{D08794D6-319C-C5FB-76AF-ED8F74857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701" y="3724275"/>
            <a:ext cx="4528062" cy="3201138"/>
          </a:xfrm>
          <a:prstGeom prst="rect">
            <a:avLst/>
          </a:prstGeom>
        </p:spPr>
      </p:pic>
    </p:spTree>
    <p:extLst>
      <p:ext uri="{BB962C8B-B14F-4D97-AF65-F5344CB8AC3E}">
        <p14:creationId xmlns:p14="http://schemas.microsoft.com/office/powerpoint/2010/main" val="106483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EC1631-9D53-A329-C097-7E9617E56760}"/>
              </a:ext>
            </a:extLst>
          </p:cNvPr>
          <p:cNvSpPr>
            <a:spLocks noGrp="1"/>
          </p:cNvSpPr>
          <p:nvPr>
            <p:ph type="body" sz="quarter" idx="23"/>
          </p:nvPr>
        </p:nvSpPr>
        <p:spPr/>
        <p:txBody>
          <a:bodyPr/>
          <a:lstStyle/>
          <a:p>
            <a:r>
              <a:rPr lang="en-US" dirty="0"/>
              <a:t>The</a:t>
            </a:r>
            <a:br>
              <a:rPr lang="en-US" dirty="0"/>
            </a:br>
            <a:r>
              <a:rPr lang="en-US" dirty="0">
                <a:solidFill>
                  <a:srgbClr val="E1251B"/>
                </a:solidFill>
              </a:rPr>
              <a:t>Challenge</a:t>
            </a:r>
          </a:p>
        </p:txBody>
      </p:sp>
      <p:sp>
        <p:nvSpPr>
          <p:cNvPr id="3" name="Text Placeholder 2">
            <a:extLst>
              <a:ext uri="{FF2B5EF4-FFF2-40B4-BE49-F238E27FC236}">
                <a16:creationId xmlns:a16="http://schemas.microsoft.com/office/drawing/2014/main" id="{F412F42B-D2ED-F17A-1DAD-3606C00BD4F1}"/>
              </a:ext>
            </a:extLst>
          </p:cNvPr>
          <p:cNvSpPr>
            <a:spLocks noGrp="1"/>
          </p:cNvSpPr>
          <p:nvPr>
            <p:ph type="body" sz="quarter" idx="24"/>
          </p:nvPr>
        </p:nvSpPr>
        <p:spPr/>
        <p:txBody>
          <a:bodyPr/>
          <a:lstStyle/>
          <a:p>
            <a:r>
              <a:rPr lang="en-US" dirty="0"/>
              <a:t>2</a:t>
            </a:r>
          </a:p>
        </p:txBody>
      </p:sp>
      <p:sp>
        <p:nvSpPr>
          <p:cNvPr id="4" name="Text Placeholder 3">
            <a:extLst>
              <a:ext uri="{FF2B5EF4-FFF2-40B4-BE49-F238E27FC236}">
                <a16:creationId xmlns:a16="http://schemas.microsoft.com/office/drawing/2014/main" id="{62734F4D-DF16-6E94-2131-78DF90EF7775}"/>
              </a:ext>
            </a:extLst>
          </p:cNvPr>
          <p:cNvSpPr>
            <a:spLocks noGrp="1"/>
          </p:cNvSpPr>
          <p:nvPr>
            <p:ph type="body" sz="quarter" idx="25"/>
          </p:nvPr>
        </p:nvSpPr>
        <p:spPr>
          <a:xfrm>
            <a:off x="4583112" y="1643951"/>
            <a:ext cx="6161087" cy="1190277"/>
          </a:xfrm>
        </p:spPr>
        <p:txBody>
          <a:bodyPr/>
          <a:lstStyle/>
          <a:p>
            <a:r>
              <a:rPr lang="en-US" dirty="0"/>
              <a:t>The release of full-length features in movie theaters is planned months or even years in advance. Distributors negotiate with theaters to secure the perfect slot, and then run staged marketing campaigns to whip up anticipation and ensure a big opening. Any delay to the original release date could result in contractual penalties and a shorter, less profitable run. Similarly, delaying the release of TV shows can cause major marketing headaches for internet media companies and leave gaps in TV networks' schedules. </a:t>
            </a:r>
          </a:p>
          <a:p>
            <a:r>
              <a:rPr lang="en-US" dirty="0"/>
              <a:t>For TAT, release deadlines are therefore an ever-present challenge. As the number of concurrent projects grows and as digital tools provide more sophisticated and computationally intensive options, TAT is always under pressure to run more computations. Every second of content comprises between 24 and 60 HD or 4K images, each of which must be designed, modeled, lit, rendered, and composited. Many scenes also depend on complex digital special effects and on physical simulations of water, smoke, and other particle systems. All of this translates into the constant need for more computing power.</a:t>
            </a:r>
          </a:p>
        </p:txBody>
      </p:sp>
    </p:spTree>
    <p:extLst>
      <p:ext uri="{BB962C8B-B14F-4D97-AF65-F5344CB8AC3E}">
        <p14:creationId xmlns:p14="http://schemas.microsoft.com/office/powerpoint/2010/main" val="393630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6D9301-F50D-2204-418A-E570531701B4}"/>
              </a:ext>
            </a:extLst>
          </p:cNvPr>
          <p:cNvSpPr>
            <a:spLocks noGrp="1"/>
          </p:cNvSpPr>
          <p:nvPr>
            <p:ph type="body" sz="quarter" idx="24"/>
          </p:nvPr>
        </p:nvSpPr>
        <p:spPr>
          <a:xfrm>
            <a:off x="7808950" y="2299077"/>
            <a:ext cx="3156229" cy="1468180"/>
          </a:xfrm>
        </p:spPr>
        <p:txBody>
          <a:bodyPr/>
          <a:lstStyle/>
          <a:p>
            <a:r>
              <a:rPr lang="en-US" dirty="0"/>
              <a:t>“In artistic terms, we always want to push the creative boundaries and make our content look as good as possible. The technical constraints revolve around the amount of computing power—within the constraints of our budget, we always aim to maximize our computational resources.”</a:t>
            </a:r>
          </a:p>
        </p:txBody>
      </p:sp>
      <p:sp>
        <p:nvSpPr>
          <p:cNvPr id="3" name="Text Placeholder 2">
            <a:extLst>
              <a:ext uri="{FF2B5EF4-FFF2-40B4-BE49-F238E27FC236}">
                <a16:creationId xmlns:a16="http://schemas.microsoft.com/office/drawing/2014/main" id="{F6B5E695-EAEE-F6E7-27AE-B3C7F8ADE21B}"/>
              </a:ext>
            </a:extLst>
          </p:cNvPr>
          <p:cNvSpPr>
            <a:spLocks noGrp="1"/>
          </p:cNvSpPr>
          <p:nvPr>
            <p:ph type="body" sz="quarter" idx="25"/>
          </p:nvPr>
        </p:nvSpPr>
        <p:spPr/>
        <p:txBody>
          <a:bodyPr/>
          <a:lstStyle/>
          <a:p>
            <a:r>
              <a:rPr lang="en-US" dirty="0"/>
              <a:t>Boualem Nouri</a:t>
            </a:r>
          </a:p>
        </p:txBody>
      </p:sp>
      <p:sp>
        <p:nvSpPr>
          <p:cNvPr id="4" name="Text Placeholder 3">
            <a:extLst>
              <a:ext uri="{FF2B5EF4-FFF2-40B4-BE49-F238E27FC236}">
                <a16:creationId xmlns:a16="http://schemas.microsoft.com/office/drawing/2014/main" id="{0D005D42-26FA-24C1-0968-5656610F73EA}"/>
              </a:ext>
            </a:extLst>
          </p:cNvPr>
          <p:cNvSpPr>
            <a:spLocks noGrp="1"/>
          </p:cNvSpPr>
          <p:nvPr>
            <p:ph type="body" sz="quarter" idx="26"/>
          </p:nvPr>
        </p:nvSpPr>
        <p:spPr/>
        <p:txBody>
          <a:bodyPr/>
          <a:lstStyle/>
          <a:p>
            <a:r>
              <a:rPr lang="en-US" dirty="0"/>
              <a:t>IT Manager, TAT Productions</a:t>
            </a:r>
          </a:p>
        </p:txBody>
      </p:sp>
      <p:pic>
        <p:nvPicPr>
          <p:cNvPr id="11" name="Picture 10" descr="A cartoon mouse with big ears&#10;&#10;Description automatically generated">
            <a:extLst>
              <a:ext uri="{FF2B5EF4-FFF2-40B4-BE49-F238E27FC236}">
                <a16:creationId xmlns:a16="http://schemas.microsoft.com/office/drawing/2014/main" id="{5A86657F-52E6-4359-F692-B3EBBA1D64D8}"/>
              </a:ext>
            </a:extLst>
          </p:cNvPr>
          <p:cNvPicPr>
            <a:picLocks noChangeAspect="1"/>
          </p:cNvPicPr>
          <p:nvPr/>
        </p:nvPicPr>
        <p:blipFill rotWithShape="1">
          <a:blip r:embed="rId2">
            <a:extLst>
              <a:ext uri="{28A0092B-C50C-407E-A947-70E740481C1C}">
                <a14:useLocalDpi xmlns:a14="http://schemas.microsoft.com/office/drawing/2010/main" val="0"/>
              </a:ext>
            </a:extLst>
          </a:blip>
          <a:srcRect l="32796" t="819" r="25995" b="819"/>
          <a:stretch/>
        </p:blipFill>
        <p:spPr>
          <a:xfrm>
            <a:off x="-1" y="0"/>
            <a:ext cx="6858001" cy="6858000"/>
          </a:xfrm>
          <a:prstGeom prst="rect">
            <a:avLst/>
          </a:prstGeom>
        </p:spPr>
      </p:pic>
    </p:spTree>
    <p:extLst>
      <p:ext uri="{BB962C8B-B14F-4D97-AF65-F5344CB8AC3E}">
        <p14:creationId xmlns:p14="http://schemas.microsoft.com/office/powerpoint/2010/main" val="394799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C2FE3-9093-E36F-2129-7202269BF708}"/>
              </a:ext>
            </a:extLst>
          </p:cNvPr>
          <p:cNvSpPr>
            <a:spLocks noGrp="1"/>
          </p:cNvSpPr>
          <p:nvPr>
            <p:ph type="body" sz="quarter" idx="23"/>
          </p:nvPr>
        </p:nvSpPr>
        <p:spPr/>
        <p:txBody>
          <a:bodyPr/>
          <a:lstStyle/>
          <a:p>
            <a:r>
              <a:rPr lang="en-US" dirty="0"/>
              <a:t>The Lenovo </a:t>
            </a:r>
            <a:r>
              <a:rPr lang="en-US" dirty="0">
                <a:solidFill>
                  <a:srgbClr val="E1251B"/>
                </a:solidFill>
              </a:rPr>
              <a:t>advantage</a:t>
            </a:r>
          </a:p>
        </p:txBody>
      </p:sp>
      <p:sp>
        <p:nvSpPr>
          <p:cNvPr id="3" name="Text Placeholder 2">
            <a:extLst>
              <a:ext uri="{FF2B5EF4-FFF2-40B4-BE49-F238E27FC236}">
                <a16:creationId xmlns:a16="http://schemas.microsoft.com/office/drawing/2014/main" id="{FBB1BCDE-2079-DF1F-53FA-A265DCA465C7}"/>
              </a:ext>
            </a:extLst>
          </p:cNvPr>
          <p:cNvSpPr>
            <a:spLocks noGrp="1"/>
          </p:cNvSpPr>
          <p:nvPr>
            <p:ph type="body" sz="quarter" idx="25"/>
          </p:nvPr>
        </p:nvSpPr>
        <p:spPr>
          <a:xfrm>
            <a:off x="4583113" y="1523778"/>
            <a:ext cx="2805239" cy="4090638"/>
          </a:xfrm>
        </p:spPr>
        <p:txBody>
          <a:bodyPr/>
          <a:lstStyle/>
          <a:p>
            <a:r>
              <a:rPr lang="en-US" dirty="0"/>
              <a:t>Working with Lenovo Partner Solution Data, TAT deployed a new render farm comprising 40 Lenovo ThinkSystem SD630 V2 compute nodes, each with two 16-core 3rd Gen Intel Xeon Scalable processors and 512 GB of memory. These are housed in groups of four nodes within ten Lenovo ThinkSystem DA240 enclosures, designed for </a:t>
            </a:r>
            <a:br>
              <a:rPr lang="en-US" dirty="0"/>
            </a:br>
            <a:r>
              <a:rPr lang="en-US" dirty="0"/>
              <a:t>high-performance computing. </a:t>
            </a:r>
            <a:br>
              <a:rPr lang="en-US" dirty="0"/>
            </a:br>
            <a:r>
              <a:rPr lang="en-US" dirty="0"/>
              <a:t>A second cluster of Lenovo ThinkSystem servers running VMware hosts administrative tools, domain controllers, and print servers.</a:t>
            </a:r>
          </a:p>
        </p:txBody>
      </p:sp>
      <p:sp>
        <p:nvSpPr>
          <p:cNvPr id="4" name="Text Placeholder 3">
            <a:extLst>
              <a:ext uri="{FF2B5EF4-FFF2-40B4-BE49-F238E27FC236}">
                <a16:creationId xmlns:a16="http://schemas.microsoft.com/office/drawing/2014/main" id="{1DBDE7F8-BC63-0233-57D1-6813EEF2C971}"/>
              </a:ext>
            </a:extLst>
          </p:cNvPr>
          <p:cNvSpPr>
            <a:spLocks noGrp="1"/>
          </p:cNvSpPr>
          <p:nvPr>
            <p:ph type="body" sz="quarter" idx="14"/>
          </p:nvPr>
        </p:nvSpPr>
        <p:spPr/>
        <p:txBody>
          <a:bodyPr/>
          <a:lstStyle/>
          <a:p>
            <a:r>
              <a:rPr lang="en-US" dirty="0"/>
              <a:t>Hardware</a:t>
            </a:r>
          </a:p>
        </p:txBody>
      </p:sp>
      <p:sp>
        <p:nvSpPr>
          <p:cNvPr id="5" name="Text Placeholder 4">
            <a:extLst>
              <a:ext uri="{FF2B5EF4-FFF2-40B4-BE49-F238E27FC236}">
                <a16:creationId xmlns:a16="http://schemas.microsoft.com/office/drawing/2014/main" id="{99E02643-8A4A-88E3-0243-224E7FCE0F09}"/>
              </a:ext>
            </a:extLst>
          </p:cNvPr>
          <p:cNvSpPr>
            <a:spLocks noGrp="1"/>
          </p:cNvSpPr>
          <p:nvPr>
            <p:ph type="body" sz="quarter" idx="15"/>
          </p:nvPr>
        </p:nvSpPr>
        <p:spPr>
          <a:xfrm>
            <a:off x="8658035" y="1758978"/>
            <a:ext cx="3029140" cy="481004"/>
          </a:xfrm>
        </p:spPr>
        <p:txBody>
          <a:bodyPr/>
          <a:lstStyle/>
          <a:p>
            <a:r>
              <a:rPr lang="pt-BR" dirty="0"/>
              <a:t>Lenovo ThinkSystem SD630 V2    Lenovo ThinkSystem DA240 enclosures</a:t>
            </a:r>
          </a:p>
        </p:txBody>
      </p:sp>
      <p:sp>
        <p:nvSpPr>
          <p:cNvPr id="6" name="Text Placeholder 5">
            <a:extLst>
              <a:ext uri="{FF2B5EF4-FFF2-40B4-BE49-F238E27FC236}">
                <a16:creationId xmlns:a16="http://schemas.microsoft.com/office/drawing/2014/main" id="{C63E66B7-5FFC-37BF-E362-3933C1D89C37}"/>
              </a:ext>
            </a:extLst>
          </p:cNvPr>
          <p:cNvSpPr>
            <a:spLocks noGrp="1"/>
          </p:cNvSpPr>
          <p:nvPr>
            <p:ph type="body" sz="quarter" idx="16"/>
          </p:nvPr>
        </p:nvSpPr>
        <p:spPr/>
        <p:txBody>
          <a:bodyPr/>
          <a:lstStyle/>
          <a:p>
            <a:r>
              <a:rPr lang="en-US" dirty="0"/>
              <a:t>Services</a:t>
            </a:r>
          </a:p>
        </p:txBody>
      </p:sp>
      <p:sp>
        <p:nvSpPr>
          <p:cNvPr id="7" name="Text Placeholder 6">
            <a:extLst>
              <a:ext uri="{FF2B5EF4-FFF2-40B4-BE49-F238E27FC236}">
                <a16:creationId xmlns:a16="http://schemas.microsoft.com/office/drawing/2014/main" id="{1F737F10-B664-7C79-C896-9CBC1896A8E7}"/>
              </a:ext>
            </a:extLst>
          </p:cNvPr>
          <p:cNvSpPr>
            <a:spLocks noGrp="1"/>
          </p:cNvSpPr>
          <p:nvPr>
            <p:ph type="body" sz="quarter" idx="17"/>
          </p:nvPr>
        </p:nvSpPr>
        <p:spPr>
          <a:xfrm>
            <a:off x="8658035" y="4303160"/>
            <a:ext cx="2263966" cy="481004"/>
          </a:xfrm>
        </p:spPr>
        <p:txBody>
          <a:bodyPr/>
          <a:lstStyle/>
          <a:p>
            <a:r>
              <a:rPr lang="en-US" dirty="0"/>
              <a:t>Lenovo Premier Foundation Support (5 years)</a:t>
            </a:r>
            <a:endParaRPr lang="en-GB" dirty="0"/>
          </a:p>
        </p:txBody>
      </p:sp>
      <p:sp>
        <p:nvSpPr>
          <p:cNvPr id="8" name="Text Placeholder 7">
            <a:extLst>
              <a:ext uri="{FF2B5EF4-FFF2-40B4-BE49-F238E27FC236}">
                <a16:creationId xmlns:a16="http://schemas.microsoft.com/office/drawing/2014/main" id="{81B4B664-6758-8CCE-4ABA-6A47E2ACCCCD}"/>
              </a:ext>
            </a:extLst>
          </p:cNvPr>
          <p:cNvSpPr>
            <a:spLocks noGrp="1"/>
          </p:cNvSpPr>
          <p:nvPr>
            <p:ph type="body" sz="quarter" idx="18"/>
          </p:nvPr>
        </p:nvSpPr>
        <p:spPr/>
        <p:txBody>
          <a:bodyPr/>
          <a:lstStyle/>
          <a:p>
            <a:r>
              <a:rPr lang="en-US" dirty="0"/>
              <a:t>Software</a:t>
            </a:r>
          </a:p>
        </p:txBody>
      </p:sp>
      <p:sp>
        <p:nvSpPr>
          <p:cNvPr id="9" name="Text Placeholder 8">
            <a:extLst>
              <a:ext uri="{FF2B5EF4-FFF2-40B4-BE49-F238E27FC236}">
                <a16:creationId xmlns:a16="http://schemas.microsoft.com/office/drawing/2014/main" id="{49B53BB5-4470-CAD6-8E65-4631485F4992}"/>
              </a:ext>
            </a:extLst>
          </p:cNvPr>
          <p:cNvSpPr>
            <a:spLocks noGrp="1"/>
          </p:cNvSpPr>
          <p:nvPr>
            <p:ph type="body" sz="quarter" idx="19"/>
          </p:nvPr>
        </p:nvSpPr>
        <p:spPr/>
        <p:txBody>
          <a:bodyPr/>
          <a:lstStyle/>
          <a:p>
            <a:r>
              <a:rPr lang="en-GB" dirty="0"/>
              <a:t>Lenovo XClarity</a:t>
            </a:r>
          </a:p>
        </p:txBody>
      </p:sp>
    </p:spTree>
    <p:extLst>
      <p:ext uri="{BB962C8B-B14F-4D97-AF65-F5344CB8AC3E}">
        <p14:creationId xmlns:p14="http://schemas.microsoft.com/office/powerpoint/2010/main" val="24358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EE4C6D6-CB68-06E2-C09A-FD053B44C3FD}"/>
              </a:ext>
            </a:extLst>
          </p:cNvPr>
          <p:cNvSpPr>
            <a:spLocks noGrp="1"/>
          </p:cNvSpPr>
          <p:nvPr>
            <p:ph type="body" sz="quarter" idx="23"/>
          </p:nvPr>
        </p:nvSpPr>
        <p:spPr/>
        <p:txBody>
          <a:bodyPr/>
          <a:lstStyle/>
          <a:p>
            <a:r>
              <a:rPr lang="en-GB" dirty="0"/>
              <a:t>Powering through </a:t>
            </a:r>
            <a:r>
              <a:rPr lang="en-GB" dirty="0">
                <a:solidFill>
                  <a:schemeClr val="accent1"/>
                </a:solidFill>
              </a:rPr>
              <a:t>animation workloads</a:t>
            </a:r>
          </a:p>
        </p:txBody>
      </p:sp>
      <p:sp>
        <p:nvSpPr>
          <p:cNvPr id="11" name="Text Placeholder 10">
            <a:extLst>
              <a:ext uri="{FF2B5EF4-FFF2-40B4-BE49-F238E27FC236}">
                <a16:creationId xmlns:a16="http://schemas.microsoft.com/office/drawing/2014/main" id="{0ED2170A-CB75-1C5E-6592-DA7F02809C42}"/>
              </a:ext>
            </a:extLst>
          </p:cNvPr>
          <p:cNvSpPr>
            <a:spLocks noGrp="1"/>
          </p:cNvSpPr>
          <p:nvPr>
            <p:ph type="body" sz="quarter" idx="25"/>
          </p:nvPr>
        </p:nvSpPr>
        <p:spPr>
          <a:xfrm>
            <a:off x="4583113" y="1523778"/>
            <a:ext cx="5970587" cy="4090638"/>
          </a:xfrm>
        </p:spPr>
        <p:txBody>
          <a:bodyPr/>
          <a:lstStyle/>
          <a:p>
            <a:r>
              <a:rPr lang="en-US" dirty="0"/>
              <a:t>The new servers join previous Lenovo systems in TAT's data center, and the company also has older render farms from other vendors. "We are now in our second year of investing in Lenovo servers," says Boualem Nouri, IT Manager at TAT Productions. “The first servers were configured with 128 GB, and we're now up to 512 GB with the new ones—which is a reflection of how demands are increasing.”</a:t>
            </a:r>
          </a:p>
          <a:p>
            <a:r>
              <a:rPr lang="en-US" dirty="0"/>
              <a:t>When a digital artist submits a scene for processing, a homegrown TAT tool runs two or three test image renders to determine the memory requirements, and then recommends the appropriate type of server for the job. TAT's scheduler then finds free resources of that type and completes the job.</a:t>
            </a:r>
          </a:p>
          <a:p>
            <a:r>
              <a:rPr lang="en-US" dirty="0"/>
              <a:t>The principal tools used by TAT on its Lenovo render farm are 3D Studio Max (rendering), Houdini (special effects; particle simulations; smoke, fire, and water physics), and Nuke (compositing multiple inputs into a single digital scene). </a:t>
            </a:r>
          </a:p>
          <a:p>
            <a:endParaRPr lang="en-GB" dirty="0"/>
          </a:p>
        </p:txBody>
      </p:sp>
    </p:spTree>
    <p:extLst>
      <p:ext uri="{BB962C8B-B14F-4D97-AF65-F5344CB8AC3E}">
        <p14:creationId xmlns:p14="http://schemas.microsoft.com/office/powerpoint/2010/main" val="308971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6D9301-F50D-2204-418A-E570531701B4}"/>
              </a:ext>
            </a:extLst>
          </p:cNvPr>
          <p:cNvSpPr>
            <a:spLocks noGrp="1"/>
          </p:cNvSpPr>
          <p:nvPr>
            <p:ph type="body" sz="quarter" idx="24"/>
          </p:nvPr>
        </p:nvSpPr>
        <p:spPr>
          <a:xfrm>
            <a:off x="7808950" y="2299077"/>
            <a:ext cx="3189249" cy="1468180"/>
          </a:xfrm>
        </p:spPr>
        <p:txBody>
          <a:bodyPr/>
          <a:lstStyle/>
          <a:p>
            <a:r>
              <a:rPr lang="en-US" dirty="0"/>
              <a:t>“The Lenovo servers provide an easy-to-manage resource, giving our digital artists the computational power they need to transform their artistic visions into highly polished video content.” </a:t>
            </a:r>
          </a:p>
        </p:txBody>
      </p:sp>
      <p:sp>
        <p:nvSpPr>
          <p:cNvPr id="3" name="Text Placeholder 2">
            <a:extLst>
              <a:ext uri="{FF2B5EF4-FFF2-40B4-BE49-F238E27FC236}">
                <a16:creationId xmlns:a16="http://schemas.microsoft.com/office/drawing/2014/main" id="{F6B5E695-EAEE-F6E7-27AE-B3C7F8ADE21B}"/>
              </a:ext>
            </a:extLst>
          </p:cNvPr>
          <p:cNvSpPr>
            <a:spLocks noGrp="1"/>
          </p:cNvSpPr>
          <p:nvPr>
            <p:ph type="body" sz="quarter" idx="25"/>
          </p:nvPr>
        </p:nvSpPr>
        <p:spPr>
          <a:xfrm>
            <a:off x="7808950" y="4050615"/>
            <a:ext cx="2895298" cy="190573"/>
          </a:xfrm>
        </p:spPr>
        <p:txBody>
          <a:bodyPr/>
          <a:lstStyle/>
          <a:p>
            <a:r>
              <a:rPr lang="en-US" dirty="0"/>
              <a:t>Boualem Nouri</a:t>
            </a:r>
          </a:p>
        </p:txBody>
      </p:sp>
      <p:sp>
        <p:nvSpPr>
          <p:cNvPr id="4" name="Text Placeholder 3">
            <a:extLst>
              <a:ext uri="{FF2B5EF4-FFF2-40B4-BE49-F238E27FC236}">
                <a16:creationId xmlns:a16="http://schemas.microsoft.com/office/drawing/2014/main" id="{0D005D42-26FA-24C1-0968-5656610F73EA}"/>
              </a:ext>
            </a:extLst>
          </p:cNvPr>
          <p:cNvSpPr>
            <a:spLocks noGrp="1"/>
          </p:cNvSpPr>
          <p:nvPr>
            <p:ph type="body" sz="quarter" idx="26"/>
          </p:nvPr>
        </p:nvSpPr>
        <p:spPr>
          <a:xfrm>
            <a:off x="7808950" y="4226459"/>
            <a:ext cx="2895298" cy="190573"/>
          </a:xfrm>
        </p:spPr>
        <p:txBody>
          <a:bodyPr/>
          <a:lstStyle/>
          <a:p>
            <a:r>
              <a:rPr lang="en-US" dirty="0"/>
              <a:t>IT Manager, TAT Productions</a:t>
            </a:r>
          </a:p>
        </p:txBody>
      </p:sp>
      <p:pic>
        <p:nvPicPr>
          <p:cNvPr id="9" name="Picture 8" descr="A person sitting at a desk with several computer screens&#10;&#10;Description automatically generated">
            <a:extLst>
              <a:ext uri="{FF2B5EF4-FFF2-40B4-BE49-F238E27FC236}">
                <a16:creationId xmlns:a16="http://schemas.microsoft.com/office/drawing/2014/main" id="{66149EC3-67B2-78A5-D80A-C1FCBD36336C}"/>
              </a:ext>
            </a:extLst>
          </p:cNvPr>
          <p:cNvPicPr>
            <a:picLocks noChangeAspect="1"/>
          </p:cNvPicPr>
          <p:nvPr/>
        </p:nvPicPr>
        <p:blipFill rotWithShape="1">
          <a:blip r:embed="rId2">
            <a:extLst>
              <a:ext uri="{28A0092B-C50C-407E-A947-70E740481C1C}">
                <a14:useLocalDpi xmlns:a14="http://schemas.microsoft.com/office/drawing/2010/main" val="0"/>
              </a:ext>
            </a:extLst>
          </a:blip>
          <a:srcRect l="10984" t="2586" r="25220" b="2586"/>
          <a:stretch/>
        </p:blipFill>
        <p:spPr>
          <a:xfrm>
            <a:off x="0" y="-1"/>
            <a:ext cx="6915150" cy="6858001"/>
          </a:xfrm>
          <a:prstGeom prst="rect">
            <a:avLst/>
          </a:prstGeom>
        </p:spPr>
      </p:pic>
    </p:spTree>
    <p:extLst>
      <p:ext uri="{BB962C8B-B14F-4D97-AF65-F5344CB8AC3E}">
        <p14:creationId xmlns:p14="http://schemas.microsoft.com/office/powerpoint/2010/main" val="3861648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C0B6D7-CFB2-3167-AD5C-748A839853D2}"/>
              </a:ext>
            </a:extLst>
          </p:cNvPr>
          <p:cNvSpPr>
            <a:spLocks noGrp="1"/>
          </p:cNvSpPr>
          <p:nvPr>
            <p:ph type="body" sz="quarter" idx="23"/>
          </p:nvPr>
        </p:nvSpPr>
        <p:spPr/>
        <p:txBody>
          <a:bodyPr/>
          <a:lstStyle/>
          <a:p>
            <a:r>
              <a:rPr lang="en-US" dirty="0"/>
              <a:t>Results</a:t>
            </a:r>
          </a:p>
        </p:txBody>
      </p:sp>
      <p:sp>
        <p:nvSpPr>
          <p:cNvPr id="9" name="Text Placeholder 8">
            <a:extLst>
              <a:ext uri="{FF2B5EF4-FFF2-40B4-BE49-F238E27FC236}">
                <a16:creationId xmlns:a16="http://schemas.microsoft.com/office/drawing/2014/main" id="{321DB439-D768-5E27-5581-9A6D04BFDCF9}"/>
              </a:ext>
            </a:extLst>
          </p:cNvPr>
          <p:cNvSpPr>
            <a:spLocks noGrp="1"/>
          </p:cNvSpPr>
          <p:nvPr>
            <p:ph type="body" sz="quarter" idx="24"/>
          </p:nvPr>
        </p:nvSpPr>
        <p:spPr/>
        <p:txBody>
          <a:bodyPr/>
          <a:lstStyle/>
          <a:p>
            <a:r>
              <a:rPr lang="en-US" dirty="0"/>
              <a:t>3</a:t>
            </a:r>
          </a:p>
        </p:txBody>
      </p:sp>
      <p:sp>
        <p:nvSpPr>
          <p:cNvPr id="4" name="Text Placeholder 3">
            <a:extLst>
              <a:ext uri="{FF2B5EF4-FFF2-40B4-BE49-F238E27FC236}">
                <a16:creationId xmlns:a16="http://schemas.microsoft.com/office/drawing/2014/main" id="{6220149D-B8C6-69D2-5F88-D38F652CCDC4}"/>
              </a:ext>
            </a:extLst>
          </p:cNvPr>
          <p:cNvSpPr>
            <a:spLocks noGrp="1"/>
          </p:cNvSpPr>
          <p:nvPr>
            <p:ph type="body" sz="quarter" idx="25"/>
          </p:nvPr>
        </p:nvSpPr>
        <p:spPr>
          <a:xfrm>
            <a:off x="4583113" y="1613441"/>
            <a:ext cx="2966003" cy="4090638"/>
          </a:xfrm>
        </p:spPr>
        <p:txBody>
          <a:bodyPr/>
          <a:lstStyle/>
          <a:p>
            <a:r>
              <a:rPr lang="en-US" dirty="0"/>
              <a:t>With Lenovo ThinkSystem, TAT can power through its heavy computation and simulation workloads and create digital content that brings joy to millions of viewers worldwide—without IT management complexity.</a:t>
            </a:r>
          </a:p>
          <a:p>
            <a:r>
              <a:rPr lang="en-US" dirty="0"/>
              <a:t>"The real advantage with Lenovo is the XClarity management tool," says Boualem Nouri. "For our workloads, performance is almost entirely dependent on the CPU and memory, which don't vary between different server manufacturers. What makes the difference in favor of Lenovo is XClarity—compared to tools from other vendors, the difference is night and day."</a:t>
            </a:r>
          </a:p>
        </p:txBody>
      </p:sp>
      <p:sp>
        <p:nvSpPr>
          <p:cNvPr id="5" name="Text Placeholder 4">
            <a:extLst>
              <a:ext uri="{FF2B5EF4-FFF2-40B4-BE49-F238E27FC236}">
                <a16:creationId xmlns:a16="http://schemas.microsoft.com/office/drawing/2014/main" id="{AA107128-A3B6-542E-205C-A37824E4070E}"/>
              </a:ext>
            </a:extLst>
          </p:cNvPr>
          <p:cNvSpPr>
            <a:spLocks noGrp="1"/>
          </p:cNvSpPr>
          <p:nvPr>
            <p:ph type="body" sz="quarter" idx="14"/>
          </p:nvPr>
        </p:nvSpPr>
        <p:spPr>
          <a:xfrm>
            <a:off x="8851812" y="1846264"/>
            <a:ext cx="2282913" cy="462501"/>
          </a:xfrm>
        </p:spPr>
        <p:txBody>
          <a:bodyPr/>
          <a:lstStyle/>
          <a:p>
            <a:r>
              <a:rPr lang="en-US" dirty="0"/>
              <a:t>80% time saving in server updates</a:t>
            </a:r>
            <a:endParaRPr lang="en-GB" dirty="0"/>
          </a:p>
        </p:txBody>
      </p:sp>
      <p:sp>
        <p:nvSpPr>
          <p:cNvPr id="10" name="Text Placeholder 9">
            <a:extLst>
              <a:ext uri="{FF2B5EF4-FFF2-40B4-BE49-F238E27FC236}">
                <a16:creationId xmlns:a16="http://schemas.microsoft.com/office/drawing/2014/main" id="{AE39703E-028C-91D9-13A1-BF92711594DE}"/>
              </a:ext>
            </a:extLst>
          </p:cNvPr>
          <p:cNvSpPr>
            <a:spLocks noGrp="1"/>
          </p:cNvSpPr>
          <p:nvPr>
            <p:ph type="body" sz="quarter" idx="26"/>
          </p:nvPr>
        </p:nvSpPr>
        <p:spPr>
          <a:xfrm>
            <a:off x="8851812" y="2836864"/>
            <a:ext cx="1816179" cy="462501"/>
          </a:xfrm>
        </p:spPr>
        <p:txBody>
          <a:bodyPr/>
          <a:lstStyle/>
          <a:p>
            <a:r>
              <a:rPr lang="en-GB" dirty="0"/>
              <a:t>Centralized configuration</a:t>
            </a:r>
          </a:p>
        </p:txBody>
      </p:sp>
      <p:sp>
        <p:nvSpPr>
          <p:cNvPr id="11" name="Text Placeholder 10">
            <a:extLst>
              <a:ext uri="{FF2B5EF4-FFF2-40B4-BE49-F238E27FC236}">
                <a16:creationId xmlns:a16="http://schemas.microsoft.com/office/drawing/2014/main" id="{4413369F-50FE-9695-F3A1-33D49226DDF9}"/>
              </a:ext>
            </a:extLst>
          </p:cNvPr>
          <p:cNvSpPr>
            <a:spLocks noGrp="1"/>
          </p:cNvSpPr>
          <p:nvPr>
            <p:ph type="body" sz="quarter" idx="27"/>
          </p:nvPr>
        </p:nvSpPr>
        <p:spPr>
          <a:xfrm>
            <a:off x="8851812" y="3904723"/>
            <a:ext cx="1816179" cy="462501"/>
          </a:xfrm>
        </p:spPr>
        <p:txBody>
          <a:bodyPr/>
          <a:lstStyle/>
          <a:p>
            <a:r>
              <a:rPr lang="en-GB" dirty="0"/>
              <a:t>Exceptional reliability</a:t>
            </a:r>
          </a:p>
        </p:txBody>
      </p:sp>
    </p:spTree>
    <p:extLst>
      <p:ext uri="{BB962C8B-B14F-4D97-AF65-F5344CB8AC3E}">
        <p14:creationId xmlns:p14="http://schemas.microsoft.com/office/powerpoint/2010/main" val="415071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E21D2F-55E3-FBEA-470C-288FBCDDE8E7}"/>
              </a:ext>
            </a:extLst>
          </p:cNvPr>
          <p:cNvSpPr>
            <a:spLocks noGrp="1"/>
          </p:cNvSpPr>
          <p:nvPr>
            <p:ph type="body" sz="quarter" idx="23"/>
          </p:nvPr>
        </p:nvSpPr>
        <p:spPr>
          <a:xfrm>
            <a:off x="777812" y="1523778"/>
            <a:ext cx="2803588" cy="2111375"/>
          </a:xfrm>
        </p:spPr>
        <p:txBody>
          <a:bodyPr/>
          <a:lstStyle/>
          <a:p>
            <a:r>
              <a:rPr lang="en-GB" dirty="0"/>
              <a:t>Efficient  </a:t>
            </a:r>
            <a:r>
              <a:rPr lang="en-GB" dirty="0">
                <a:solidFill>
                  <a:schemeClr val="accent1"/>
                </a:solidFill>
              </a:rPr>
              <a:t>management</a:t>
            </a:r>
          </a:p>
        </p:txBody>
      </p:sp>
      <p:sp>
        <p:nvSpPr>
          <p:cNvPr id="9" name="Text Placeholder 8">
            <a:extLst>
              <a:ext uri="{FF2B5EF4-FFF2-40B4-BE49-F238E27FC236}">
                <a16:creationId xmlns:a16="http://schemas.microsoft.com/office/drawing/2014/main" id="{0C0044FA-AEBF-1B6C-32A9-5693B3021221}"/>
              </a:ext>
            </a:extLst>
          </p:cNvPr>
          <p:cNvSpPr>
            <a:spLocks noGrp="1"/>
          </p:cNvSpPr>
          <p:nvPr>
            <p:ph type="body" sz="quarter" idx="25"/>
          </p:nvPr>
        </p:nvSpPr>
        <p:spPr>
          <a:xfrm>
            <a:off x="4583113" y="1523778"/>
            <a:ext cx="6021387" cy="2502122"/>
          </a:xfrm>
        </p:spPr>
        <p:txBody>
          <a:bodyPr/>
          <a:lstStyle/>
          <a:p>
            <a:pPr hangingPunct="0"/>
            <a:r>
              <a:rPr lang="en-US" dirty="0">
                <a:effectLst/>
                <a:latin typeface="Gotham Book" pitchFamily="50" charset="0"/>
                <a:ea typeface="Times New Roman" panose="02020603050405020304" pitchFamily="18" charset="0"/>
              </a:rPr>
              <a:t>Lenovo XClarity empowers TAT to remotely manage its ThinkSystem servers—hosted 13 km from its offices in Toulouse—from a single point of control. </a:t>
            </a:r>
            <a:endParaRPr lang="en-GB" dirty="0">
              <a:effectLst/>
              <a:latin typeface="Gotham Book" pitchFamily="50" charset="0"/>
              <a:ea typeface="Times New Roman" panose="02020603050405020304" pitchFamily="18" charset="0"/>
            </a:endParaRPr>
          </a:p>
          <a:p>
            <a:pPr hangingPunct="0"/>
            <a:r>
              <a:rPr lang="en-US" dirty="0">
                <a:effectLst/>
                <a:latin typeface="Gotham Book" pitchFamily="50" charset="0"/>
                <a:ea typeface="Times New Roman" panose="02020603050405020304" pitchFamily="18" charset="0"/>
              </a:rPr>
              <a:t>“If the servers need a firmware security update, I can do that once and automatically apply it to all 40 servers,” says Boualem Nouri. “Similarly, if we need to activate an option in the BIOS, it's a single operation for all servers. With other servers in our render farms, I have to apply changes to each server in turn. It's easily an 80% time saving with Lenovo XClarity for these kinds of updates.”</a:t>
            </a:r>
            <a:endParaRPr lang="en-GB" dirty="0">
              <a:effectLst/>
              <a:latin typeface="Gotham Book" pitchFamily="50" charset="0"/>
              <a:ea typeface="Times New Roman" panose="02020603050405020304" pitchFamily="18" charset="0"/>
            </a:endParaRPr>
          </a:p>
          <a:p>
            <a:endParaRPr lang="en-GB" dirty="0">
              <a:latin typeface="Gotham Book" pitchFamily="50" charset="0"/>
            </a:endParaRPr>
          </a:p>
        </p:txBody>
      </p:sp>
    </p:spTree>
    <p:extLst>
      <p:ext uri="{BB962C8B-B14F-4D97-AF65-F5344CB8AC3E}">
        <p14:creationId xmlns:p14="http://schemas.microsoft.com/office/powerpoint/2010/main" val="3795169668"/>
      </p:ext>
    </p:extLst>
  </p:cSld>
  <p:clrMapOvr>
    <a:masterClrMapping/>
  </p:clrMapOvr>
</p:sld>
</file>

<file path=ppt/theme/theme1.xml><?xml version="1.0" encoding="utf-8"?>
<a:theme xmlns:a="http://schemas.openxmlformats.org/drawingml/2006/main" name="Office Theme">
  <a:themeElements>
    <a:clrScheme name="Lenovo Colors 2022">
      <a:dk1>
        <a:srgbClr val="1E0013"/>
      </a:dk1>
      <a:lt1>
        <a:sysClr val="window" lastClr="FFFFFF"/>
      </a:lt1>
      <a:dk2>
        <a:srgbClr val="4E444E"/>
      </a:dk2>
      <a:lt2>
        <a:srgbClr val="EAEEF5"/>
      </a:lt2>
      <a:accent1>
        <a:srgbClr val="E1251B"/>
      </a:accent1>
      <a:accent2>
        <a:srgbClr val="7A126B"/>
      </a:accent2>
      <a:accent3>
        <a:srgbClr val="294E95"/>
      </a:accent3>
      <a:accent4>
        <a:srgbClr val="F26A52"/>
      </a:accent4>
      <a:accent5>
        <a:srgbClr val="B8252E"/>
      </a:accent5>
      <a:accent6>
        <a:srgbClr val="F0C7BF"/>
      </a:accent6>
      <a:hlink>
        <a:srgbClr val="E1251B"/>
      </a:hlink>
      <a:folHlink>
        <a:srgbClr val="7A126B"/>
      </a:folHlink>
    </a:clrScheme>
    <a:fontScheme name="Lenovo Font Theme 2022">
      <a:majorFont>
        <a:latin typeface="Gotham-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8742BE18AFAC4C8784B3C173B3E0FB" ma:contentTypeVersion="20" ma:contentTypeDescription="Create a new document." ma:contentTypeScope="" ma:versionID="9d9f7c9a502def127eb35649494ec626">
  <xsd:schema xmlns:xsd="http://www.w3.org/2001/XMLSchema" xmlns:xs="http://www.w3.org/2001/XMLSchema" xmlns:p="http://schemas.microsoft.com/office/2006/metadata/properties" xmlns:ns1="http://schemas.microsoft.com/sharepoint/v3" xmlns:ns2="f738d2f9-d602-4daa-bb0b-e94fd00e210b" xmlns:ns3="e9472d32-921f-4d28-9c96-9d72442cfe35" targetNamespace="http://schemas.microsoft.com/office/2006/metadata/properties" ma:root="true" ma:fieldsID="12ea39d9a684b562cd53614516685cbf" ns1:_="" ns2:_="" ns3:_="">
    <xsd:import namespace="http://schemas.microsoft.com/sharepoint/v3"/>
    <xsd:import namespace="f738d2f9-d602-4daa-bb0b-e94fd00e210b"/>
    <xsd:import namespace="e9472d32-921f-4d28-9c96-9d72442cfe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38d2f9-d602-4daa-bb0b-e94fd00e21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b2ab70-381d-4de1-873d-678182fc59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472d32-921f-4d28-9c96-9d72442cfe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354b7d-aa1a-4cd5-9ff1-d63de58a1115}" ma:internalName="TaxCatchAll" ma:showField="CatchAllData" ma:web="e9472d32-921f-4d28-9c96-9d72442cfe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B3407-010A-4CDC-ADBD-00981C408E9E}">
  <ds:schemaRefs>
    <ds:schemaRef ds:uri="http://schemas.microsoft.com/sharepoint/v3/contenttype/forms"/>
  </ds:schemaRefs>
</ds:datastoreItem>
</file>

<file path=customXml/itemProps2.xml><?xml version="1.0" encoding="utf-8"?>
<ds:datastoreItem xmlns:ds="http://schemas.openxmlformats.org/officeDocument/2006/customXml" ds:itemID="{12025270-CDBE-48C6-AF40-C486BE772DF7}"/>
</file>

<file path=docProps/app.xml><?xml version="1.0" encoding="utf-8"?>
<Properties xmlns="http://schemas.openxmlformats.org/officeDocument/2006/extended-properties" xmlns:vt="http://schemas.openxmlformats.org/officeDocument/2006/docPropsVTypes">
  <TotalTime>9</TotalTime>
  <Words>1178</Words>
  <Application>Microsoft Office PowerPoint</Application>
  <PresentationFormat>Widescreen</PresentationFormat>
  <Paragraphs>49</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Montserrat</vt:lpstr>
      <vt:lpstr>Gotham Book</vt:lpstr>
      <vt:lpstr>Gotham Light</vt:lpstr>
      <vt:lpstr>Gotham Bold</vt:lpstr>
      <vt:lpstr>Arial</vt:lpstr>
      <vt:lpstr>Gotham-Medium</vt:lpstr>
      <vt:lpstr>Gotham-Bold</vt:lpstr>
      <vt:lpstr>Gotham Medium</vt:lpstr>
      <vt:lpstr>Office Theme</vt:lpstr>
      <vt:lpstr>Creating TV and movie magic with Lenovo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Lenovo?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Rémy Jambor</dc:creator>
  <cp:lastModifiedBy>David Northover</cp:lastModifiedBy>
  <cp:revision>70</cp:revision>
  <cp:lastPrinted>2022-05-19T21:51:44Z</cp:lastPrinted>
  <dcterms:created xsi:type="dcterms:W3CDTF">2022-05-17T22:10:58Z</dcterms:created>
  <dcterms:modified xsi:type="dcterms:W3CDTF">2024-05-31T10:13:00Z</dcterms:modified>
</cp:coreProperties>
</file>